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4.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notesSlides/notesSlide5.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51"/>
  </p:notesMasterIdLst>
  <p:sldIdLst>
    <p:sldId id="256" r:id="rId3"/>
    <p:sldId id="257" r:id="rId4"/>
    <p:sldId id="258" r:id="rId5"/>
    <p:sldId id="263" r:id="rId6"/>
    <p:sldId id="322" r:id="rId7"/>
    <p:sldId id="311" r:id="rId8"/>
    <p:sldId id="312" r:id="rId9"/>
    <p:sldId id="313" r:id="rId10"/>
    <p:sldId id="323" r:id="rId11"/>
    <p:sldId id="324" r:id="rId12"/>
    <p:sldId id="288" r:id="rId13"/>
    <p:sldId id="291" r:id="rId14"/>
    <p:sldId id="326" r:id="rId15"/>
    <p:sldId id="293" r:id="rId16"/>
    <p:sldId id="295" r:id="rId17"/>
    <p:sldId id="260" r:id="rId18"/>
    <p:sldId id="261" r:id="rId19"/>
    <p:sldId id="294" r:id="rId20"/>
    <p:sldId id="306" r:id="rId21"/>
    <p:sldId id="307" r:id="rId22"/>
    <p:sldId id="308" r:id="rId23"/>
    <p:sldId id="297" r:id="rId24"/>
    <p:sldId id="298" r:id="rId25"/>
    <p:sldId id="327" r:id="rId26"/>
    <p:sldId id="299" r:id="rId27"/>
    <p:sldId id="300" r:id="rId28"/>
    <p:sldId id="342" r:id="rId29"/>
    <p:sldId id="302" r:id="rId30"/>
    <p:sldId id="303" r:id="rId31"/>
    <p:sldId id="340" r:id="rId32"/>
    <p:sldId id="328" r:id="rId33"/>
    <p:sldId id="341" r:id="rId34"/>
    <p:sldId id="329" r:id="rId35"/>
    <p:sldId id="330" r:id="rId36"/>
    <p:sldId id="331" r:id="rId37"/>
    <p:sldId id="339" r:id="rId38"/>
    <p:sldId id="304" r:id="rId39"/>
    <p:sldId id="305" r:id="rId40"/>
    <p:sldId id="332" r:id="rId41"/>
    <p:sldId id="334" r:id="rId42"/>
    <p:sldId id="333" r:id="rId43"/>
    <p:sldId id="335" r:id="rId44"/>
    <p:sldId id="343" r:id="rId45"/>
    <p:sldId id="336" r:id="rId46"/>
    <p:sldId id="337" r:id="rId47"/>
    <p:sldId id="338" r:id="rId48"/>
    <p:sldId id="285" r:id="rId49"/>
    <p:sldId id="26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47" d="100"/>
          <a:sy n="47" d="100"/>
        </p:scale>
        <p:origin x="51" y="10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6CA3C607-06F4-4C6A-85F0-884B6AB3E393}"/>
              </a:ext>
            </a:extLst>
          </p:cNvPr>
          <p:cNvSpPr>
            <a:spLocks noGrp="1" noRot="1" noChangeAspect="1" noTextEdit="1"/>
          </p:cNvSpPr>
          <p:nvPr>
            <p:ph type="sldImg"/>
          </p:nvPr>
        </p:nvSpPr>
        <p:spPr/>
      </p:sp>
      <p:sp>
        <p:nvSpPr>
          <p:cNvPr id="43011" name="备注占位符 2">
            <a:extLst>
              <a:ext uri="{FF2B5EF4-FFF2-40B4-BE49-F238E27FC236}">
                <a16:creationId xmlns:a16="http://schemas.microsoft.com/office/drawing/2014/main" id="{8DCC75E3-13B2-414E-936A-4ABC06C37804}"/>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3012" name="灯片编号占位符 3">
            <a:extLst>
              <a:ext uri="{FF2B5EF4-FFF2-40B4-BE49-F238E27FC236}">
                <a16:creationId xmlns:a16="http://schemas.microsoft.com/office/drawing/2014/main" id="{5C8CE210-C3F1-477C-8B9A-E3168C272DA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DEF9EBF5-D8F8-4DDC-89AD-AD6E26216A20}"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910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2021/5/27</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2021/5/27</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2021/5/27</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2021/5/27</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2021/5/27</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2021/5/27</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2021/5/27</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2021/5/27</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32.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34.xml"/><Relationship Id="rId10" Type="http://schemas.openxmlformats.org/officeDocument/2006/relationships/image" Target="../media/image12.png"/><Relationship Id="rId4" Type="http://schemas.openxmlformats.org/officeDocument/2006/relationships/tags" Target="../tags/tag133.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slideLayout" Target="../slideLayouts/slideLayout18.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9.xml"/><Relationship Id="rId7" Type="http://schemas.openxmlformats.org/officeDocument/2006/relationships/slideLayout" Target="../slideLayouts/slideLayout1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10" Type="http://schemas.openxmlformats.org/officeDocument/2006/relationships/image" Target="../media/image17.png"/><Relationship Id="rId4" Type="http://schemas.openxmlformats.org/officeDocument/2006/relationships/tags" Target="../tags/tag150.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20.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image" Target="../media/image19.png"/><Relationship Id="rId5" Type="http://schemas.openxmlformats.org/officeDocument/2006/relationships/tags" Target="../tags/tag157.xml"/><Relationship Id="rId10" Type="http://schemas.openxmlformats.org/officeDocument/2006/relationships/image" Target="../media/image18.png"/><Relationship Id="rId4" Type="http://schemas.openxmlformats.org/officeDocument/2006/relationships/tags" Target="../tags/tag156.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2.xml"/><Relationship Id="rId7" Type="http://schemas.openxmlformats.org/officeDocument/2006/relationships/slideLayout" Target="../slideLayouts/slideLayout18.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image" Target="../media/image22.png"/><Relationship Id="rId4" Type="http://schemas.openxmlformats.org/officeDocument/2006/relationships/tags" Target="../tags/tag163.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8.xml"/><Relationship Id="rId7" Type="http://schemas.openxmlformats.org/officeDocument/2006/relationships/slideLayout" Target="../slideLayouts/slideLayout18.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10" Type="http://schemas.openxmlformats.org/officeDocument/2006/relationships/image" Target="../media/image24.png"/><Relationship Id="rId4" Type="http://schemas.openxmlformats.org/officeDocument/2006/relationships/tags" Target="../tags/tag169.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4.xml"/><Relationship Id="rId7" Type="http://schemas.openxmlformats.org/officeDocument/2006/relationships/slideLayout" Target="../slideLayouts/slideLayout18.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10" Type="http://schemas.openxmlformats.org/officeDocument/2006/relationships/image" Target="../media/image27.png"/><Relationship Id="rId4" Type="http://schemas.openxmlformats.org/officeDocument/2006/relationships/tags" Target="../tags/tag175.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0.xml"/><Relationship Id="rId7" Type="http://schemas.openxmlformats.org/officeDocument/2006/relationships/slideLayout" Target="../slideLayouts/slideLayout18.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29.png"/><Relationship Id="rId5" Type="http://schemas.openxmlformats.org/officeDocument/2006/relationships/tags" Target="../tags/tag182.xml"/><Relationship Id="rId10" Type="http://schemas.openxmlformats.org/officeDocument/2006/relationships/image" Target="../media/image28.png"/><Relationship Id="rId4" Type="http://schemas.openxmlformats.org/officeDocument/2006/relationships/tags" Target="../tags/tag181.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86.xml"/><Relationship Id="rId7"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10" Type="http://schemas.openxmlformats.org/officeDocument/2006/relationships/image" Target="../media/image30.png"/><Relationship Id="rId4" Type="http://schemas.openxmlformats.org/officeDocument/2006/relationships/tags" Target="../tags/tag187.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slideLayout" Target="../slideLayouts/slideLayout18.xml"/><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tags" Target="../tags/tag201.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0" Type="http://schemas.openxmlformats.org/officeDocument/2006/relationships/tags" Target="../tags/tag199.xml"/><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notesSlide" Target="../notesSlides/notesSlide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s>
</file>

<file path=ppt/slides/_rels/slide20.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image" Target="../media/image1.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slideLayout" Target="../slideLayouts/slideLayout18.xml"/><Relationship Id="rId2" Type="http://schemas.openxmlformats.org/officeDocument/2006/relationships/tags" Target="../tags/tag203.xml"/><Relationship Id="rId16" Type="http://schemas.openxmlformats.org/officeDocument/2006/relationships/image" Target="../media/image33.png"/><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image" Target="../media/image32.png"/><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slideLayout" Target="../slideLayouts/slideLayout18.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tags" Target="../tags/tag232.xml"/><Relationship Id="rId3" Type="http://schemas.openxmlformats.org/officeDocument/2006/relationships/tags" Target="../tags/tag227.xml"/><Relationship Id="rId7" Type="http://schemas.openxmlformats.org/officeDocument/2006/relationships/tags" Target="../tags/tag231.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image" Target="../media/image1.png"/><Relationship Id="rId5" Type="http://schemas.openxmlformats.org/officeDocument/2006/relationships/tags" Target="../tags/tag229.xml"/><Relationship Id="rId10" Type="http://schemas.openxmlformats.org/officeDocument/2006/relationships/slideLayout" Target="../slideLayouts/slideLayout18.xml"/><Relationship Id="rId4" Type="http://schemas.openxmlformats.org/officeDocument/2006/relationships/tags" Target="../tags/tag228.xml"/><Relationship Id="rId9" Type="http://schemas.openxmlformats.org/officeDocument/2006/relationships/tags" Target="../tags/tag233.xml"/></Relationships>
</file>

<file path=ppt/slides/_rels/slide23.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image" Target="../media/image35.png"/><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image" Target="../media/image34.pn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1.png"/><Relationship Id="rId5" Type="http://schemas.openxmlformats.org/officeDocument/2006/relationships/tags" Target="../tags/tag238.xml"/><Relationship Id="rId10" Type="http://schemas.openxmlformats.org/officeDocument/2006/relationships/slideLayout" Target="../slideLayouts/slideLayout18.xml"/><Relationship Id="rId4" Type="http://schemas.openxmlformats.org/officeDocument/2006/relationships/tags" Target="../tags/tag237.xml"/><Relationship Id="rId9" Type="http://schemas.openxmlformats.org/officeDocument/2006/relationships/tags" Target="../tags/tag242.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5.xml"/><Relationship Id="rId7" Type="http://schemas.openxmlformats.org/officeDocument/2006/relationships/image" Target="../media/image1.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slideLayout" Target="../slideLayouts/slideLayout18.xml"/><Relationship Id="rId5" Type="http://schemas.openxmlformats.org/officeDocument/2006/relationships/tags" Target="../tags/tag247.xml"/><Relationship Id="rId4" Type="http://schemas.openxmlformats.org/officeDocument/2006/relationships/tags" Target="../tags/tag246.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slideLayout" Target="../slideLayouts/slideLayout18.xml"/><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tags" Target="../tags/tag259.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0" Type="http://schemas.openxmlformats.org/officeDocument/2006/relationships/tags" Target="../tags/tag257.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tags" Target="../tags/tag262.xml"/><Relationship Id="rId7" Type="http://schemas.openxmlformats.org/officeDocument/2006/relationships/image" Target="../media/image1.png"/><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slideLayout" Target="../slideLayouts/slideLayout18.xml"/><Relationship Id="rId5" Type="http://schemas.openxmlformats.org/officeDocument/2006/relationships/tags" Target="../tags/tag264.xml"/><Relationship Id="rId4" Type="http://schemas.openxmlformats.org/officeDocument/2006/relationships/tags" Target="../tags/tag263.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67.xml"/><Relationship Id="rId7" Type="http://schemas.openxmlformats.org/officeDocument/2006/relationships/image" Target="../media/image1.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slideLayout" Target="../slideLayouts/slideLayout18.xml"/><Relationship Id="rId5" Type="http://schemas.openxmlformats.org/officeDocument/2006/relationships/tags" Target="../tags/tag269.xml"/><Relationship Id="rId4" Type="http://schemas.openxmlformats.org/officeDocument/2006/relationships/tags" Target="../tags/tag268.xml"/></Relationships>
</file>

<file path=ppt/slides/_rels/slide28.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slideLayout" Target="../slideLayouts/slideLayout18.xml"/><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tags" Target="../tags/tag281.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5" Type="http://schemas.openxmlformats.org/officeDocument/2006/relationships/tags" Target="../tags/tag274.xml"/><Relationship Id="rId10" Type="http://schemas.openxmlformats.org/officeDocument/2006/relationships/tags" Target="../tags/tag279.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18" Type="http://schemas.openxmlformats.org/officeDocument/2006/relationships/image" Target="../media/image41.png"/><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tags" Target="../tags/tag293.xml"/><Relationship Id="rId17" Type="http://schemas.openxmlformats.org/officeDocument/2006/relationships/image" Target="../media/image40.png"/><Relationship Id="rId2" Type="http://schemas.openxmlformats.org/officeDocument/2006/relationships/tags" Target="../tags/tag283.xml"/><Relationship Id="rId16" Type="http://schemas.openxmlformats.org/officeDocument/2006/relationships/image" Target="../media/image39.png"/><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5" Type="http://schemas.openxmlformats.org/officeDocument/2006/relationships/image" Target="../media/image1.png"/><Relationship Id="rId10" Type="http://schemas.openxmlformats.org/officeDocument/2006/relationships/tags" Target="../tags/tag291.xml"/><Relationship Id="rId19" Type="http://schemas.openxmlformats.org/officeDocument/2006/relationships/image" Target="../media/image42.png"/><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1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302.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image" Target="../media/image1.png"/><Relationship Id="rId5" Type="http://schemas.openxmlformats.org/officeDocument/2006/relationships/tags" Target="../tags/tag299.xml"/><Relationship Id="rId10" Type="http://schemas.openxmlformats.org/officeDocument/2006/relationships/slideLayout" Target="../slideLayouts/slideLayout18.xml"/><Relationship Id="rId4" Type="http://schemas.openxmlformats.org/officeDocument/2006/relationships/tags" Target="../tags/tag298.xml"/><Relationship Id="rId9" Type="http://schemas.openxmlformats.org/officeDocument/2006/relationships/tags" Target="../tags/tag303.xml"/></Relationships>
</file>

<file path=ppt/slides/_rels/slide31.xml.rels><?xml version="1.0" encoding="UTF-8" standalone="yes"?>
<Relationships xmlns="http://schemas.openxmlformats.org/package/2006/relationships"><Relationship Id="rId8" Type="http://schemas.openxmlformats.org/officeDocument/2006/relationships/tags" Target="../tags/tag311.xml"/><Relationship Id="rId3" Type="http://schemas.openxmlformats.org/officeDocument/2006/relationships/tags" Target="../tags/tag306.xml"/><Relationship Id="rId7" Type="http://schemas.openxmlformats.org/officeDocument/2006/relationships/tags" Target="../tags/tag310.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s>
</file>

<file path=ppt/slides/_rels/slide32.xml.rels><?xml version="1.0" encoding="UTF-8" standalone="yes"?>
<Relationships xmlns="http://schemas.openxmlformats.org/package/2006/relationships"><Relationship Id="rId8" Type="http://schemas.openxmlformats.org/officeDocument/2006/relationships/tags" Target="../tags/tag320.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1.png"/><Relationship Id="rId5" Type="http://schemas.openxmlformats.org/officeDocument/2006/relationships/tags" Target="../tags/tag317.xml"/><Relationship Id="rId10" Type="http://schemas.openxmlformats.org/officeDocument/2006/relationships/slideLayout" Target="../slideLayouts/slideLayout18.xml"/><Relationship Id="rId4" Type="http://schemas.openxmlformats.org/officeDocument/2006/relationships/tags" Target="../tags/tag316.xml"/><Relationship Id="rId9" Type="http://schemas.openxmlformats.org/officeDocument/2006/relationships/tags" Target="../tags/tag321.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324.xml"/><Relationship Id="rId7" Type="http://schemas.openxmlformats.org/officeDocument/2006/relationships/image" Target="../media/image1.png"/><Relationship Id="rId12" Type="http://schemas.openxmlformats.org/officeDocument/2006/relationships/image" Target="../media/image47.pn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slideLayout" Target="../slideLayouts/slideLayout18.xml"/><Relationship Id="rId11" Type="http://schemas.openxmlformats.org/officeDocument/2006/relationships/image" Target="../media/image46.png"/><Relationship Id="rId5" Type="http://schemas.openxmlformats.org/officeDocument/2006/relationships/tags" Target="../tags/tag326.xml"/><Relationship Id="rId10" Type="http://schemas.openxmlformats.org/officeDocument/2006/relationships/image" Target="../media/image45.png"/><Relationship Id="rId4" Type="http://schemas.openxmlformats.org/officeDocument/2006/relationships/tags" Target="../tags/tag325.xml"/><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35.xml.rels><?xml version="1.0" encoding="UTF-8" standalone="yes"?>
<Relationships xmlns="http://schemas.openxmlformats.org/package/2006/relationships"><Relationship Id="rId8" Type="http://schemas.openxmlformats.org/officeDocument/2006/relationships/tags" Target="../tags/tag339.xml"/><Relationship Id="rId3" Type="http://schemas.openxmlformats.org/officeDocument/2006/relationships/tags" Target="../tags/tag334.xml"/><Relationship Id="rId7" Type="http://schemas.openxmlformats.org/officeDocument/2006/relationships/tags" Target="../tags/tag338.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1.png"/><Relationship Id="rId5" Type="http://schemas.openxmlformats.org/officeDocument/2006/relationships/tags" Target="../tags/tag336.xml"/><Relationship Id="rId10" Type="http://schemas.openxmlformats.org/officeDocument/2006/relationships/slideLayout" Target="../slideLayouts/slideLayout18.xml"/><Relationship Id="rId4" Type="http://schemas.openxmlformats.org/officeDocument/2006/relationships/tags" Target="../tags/tag335.xml"/><Relationship Id="rId9" Type="http://schemas.openxmlformats.org/officeDocument/2006/relationships/tags" Target="../tags/tag340.xml"/></Relationships>
</file>

<file path=ppt/slides/_rels/slide36.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1.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slideLayout" Target="../slideLayouts/slideLayout18.xml"/><Relationship Id="rId5" Type="http://schemas.openxmlformats.org/officeDocument/2006/relationships/tags" Target="../tags/tag345.xml"/><Relationship Id="rId4" Type="http://schemas.openxmlformats.org/officeDocument/2006/relationships/tags" Target="../tags/tag344.xml"/></Relationships>
</file>

<file path=ppt/slides/_rels/slide37.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slideLayout" Target="../slideLayouts/slideLayout18.xml"/><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tags" Target="../tags/tag357.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0" Type="http://schemas.openxmlformats.org/officeDocument/2006/relationships/tags" Target="../tags/tag355.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60.xml"/><Relationship Id="rId7" Type="http://schemas.openxmlformats.org/officeDocument/2006/relationships/image" Target="../media/image1.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slideLayout" Target="../slideLayouts/slideLayout18.xml"/><Relationship Id="rId5" Type="http://schemas.openxmlformats.org/officeDocument/2006/relationships/tags" Target="../tags/tag362.xml"/><Relationship Id="rId4" Type="http://schemas.openxmlformats.org/officeDocument/2006/relationships/tags" Target="../tags/tag361.xml"/></Relationships>
</file>

<file path=ppt/slides/_rels/slide39.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slideLayout" Target="../slideLayouts/slideLayout18.xml"/><Relationship Id="rId3" Type="http://schemas.openxmlformats.org/officeDocument/2006/relationships/tags" Target="../tags/tag365.xml"/><Relationship Id="rId7" Type="http://schemas.openxmlformats.org/officeDocument/2006/relationships/tags" Target="../tags/tag369.xml"/><Relationship Id="rId12" Type="http://schemas.openxmlformats.org/officeDocument/2006/relationships/tags" Target="../tags/tag374.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5" Type="http://schemas.openxmlformats.org/officeDocument/2006/relationships/tags" Target="../tags/tag367.xml"/><Relationship Id="rId10" Type="http://schemas.openxmlformats.org/officeDocument/2006/relationships/tags" Target="../tags/tag372.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1.png"/><Relationship Id="rId10" Type="http://schemas.openxmlformats.org/officeDocument/2006/relationships/tags" Target="../tags/tag67.xml"/><Relationship Id="rId19" Type="http://schemas.openxmlformats.org/officeDocument/2006/relationships/tags" Target="../tags/tag7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77.xml"/><Relationship Id="rId7" Type="http://schemas.openxmlformats.org/officeDocument/2006/relationships/tags" Target="../tags/tag381.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tags" Target="../tags/tag380.xml"/><Relationship Id="rId5" Type="http://schemas.openxmlformats.org/officeDocument/2006/relationships/tags" Target="../tags/tag379.xml"/><Relationship Id="rId10" Type="http://schemas.openxmlformats.org/officeDocument/2006/relationships/image" Target="../media/image50.png"/><Relationship Id="rId4" Type="http://schemas.openxmlformats.org/officeDocument/2006/relationships/tags" Target="../tags/tag378.xml"/><Relationship Id="rId9"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slideLayout" Target="../slideLayouts/slideLayout18.xml"/><Relationship Id="rId3" Type="http://schemas.openxmlformats.org/officeDocument/2006/relationships/tags" Target="../tags/tag384.xml"/><Relationship Id="rId7" Type="http://schemas.openxmlformats.org/officeDocument/2006/relationships/tags" Target="../tags/tag388.xml"/><Relationship Id="rId12" Type="http://schemas.openxmlformats.org/officeDocument/2006/relationships/tags" Target="../tags/tag393.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tags" Target="../tags/tag392.xml"/><Relationship Id="rId5" Type="http://schemas.openxmlformats.org/officeDocument/2006/relationships/tags" Target="../tags/tag386.xml"/><Relationship Id="rId10" Type="http://schemas.openxmlformats.org/officeDocument/2006/relationships/tags" Target="../tags/tag391.xml"/><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96.xml"/><Relationship Id="rId7" Type="http://schemas.openxmlformats.org/officeDocument/2006/relationships/image" Target="../media/image1.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slideLayout" Target="../slideLayouts/slideLayout18.xml"/><Relationship Id="rId5" Type="http://schemas.openxmlformats.org/officeDocument/2006/relationships/tags" Target="../tags/tag398.xml"/><Relationship Id="rId4" Type="http://schemas.openxmlformats.org/officeDocument/2006/relationships/tags" Target="../tags/tag397.xml"/><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image" Target="../media/image1.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slideLayout" Target="../slideLayouts/slideLayout18.xml"/><Relationship Id="rId5" Type="http://schemas.openxmlformats.org/officeDocument/2006/relationships/tags" Target="../tags/tag403.xml"/><Relationship Id="rId4" Type="http://schemas.openxmlformats.org/officeDocument/2006/relationships/tags" Target="../tags/tag402.xml"/></Relationships>
</file>

<file path=ppt/slides/_rels/slide44.xml.rels><?xml version="1.0" encoding="UTF-8" standalone="yes"?>
<Relationships xmlns="http://schemas.openxmlformats.org/package/2006/relationships"><Relationship Id="rId3" Type="http://schemas.openxmlformats.org/officeDocument/2006/relationships/tags" Target="../tags/tag406.xml"/><Relationship Id="rId7" Type="http://schemas.openxmlformats.org/officeDocument/2006/relationships/image" Target="../media/image1.png"/><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slideLayout" Target="../slideLayouts/slideLayout18.xml"/><Relationship Id="rId5" Type="http://schemas.openxmlformats.org/officeDocument/2006/relationships/tags" Target="../tags/tag408.xml"/><Relationship Id="rId4" Type="http://schemas.openxmlformats.org/officeDocument/2006/relationships/tags" Target="../tags/tag407.xml"/></Relationships>
</file>

<file path=ppt/slides/_rels/slide45.xml.rels><?xml version="1.0" encoding="UTF-8" standalone="yes"?>
<Relationships xmlns="http://schemas.openxmlformats.org/package/2006/relationships"><Relationship Id="rId8" Type="http://schemas.openxmlformats.org/officeDocument/2006/relationships/tags" Target="../tags/tag416.xml"/><Relationship Id="rId13" Type="http://schemas.openxmlformats.org/officeDocument/2006/relationships/image" Target="../media/image53.png"/><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image" Target="../media/image1.png"/><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slideLayout" Target="../slideLayouts/slideLayout18.xml"/><Relationship Id="rId5" Type="http://schemas.openxmlformats.org/officeDocument/2006/relationships/tags" Target="../tags/tag413.xml"/><Relationship Id="rId10" Type="http://schemas.openxmlformats.org/officeDocument/2006/relationships/tags" Target="../tags/tag418.xml"/><Relationship Id="rId4" Type="http://schemas.openxmlformats.org/officeDocument/2006/relationships/tags" Target="../tags/tag412.xml"/><Relationship Id="rId9" Type="http://schemas.openxmlformats.org/officeDocument/2006/relationships/tags" Target="../tags/tag417.xml"/></Relationships>
</file>

<file path=ppt/slides/_rels/slide46.xml.rels><?xml version="1.0" encoding="UTF-8" standalone="yes"?>
<Relationships xmlns="http://schemas.openxmlformats.org/package/2006/relationships"><Relationship Id="rId8" Type="http://schemas.openxmlformats.org/officeDocument/2006/relationships/tags" Target="../tags/tag426.xml"/><Relationship Id="rId3" Type="http://schemas.openxmlformats.org/officeDocument/2006/relationships/tags" Target="../tags/tag421.xml"/><Relationship Id="rId7" Type="http://schemas.openxmlformats.org/officeDocument/2006/relationships/tags" Target="../tags/tag425.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5" Type="http://schemas.openxmlformats.org/officeDocument/2006/relationships/tags" Target="../tags/tag423.xml"/><Relationship Id="rId10" Type="http://schemas.openxmlformats.org/officeDocument/2006/relationships/image" Target="../media/image1.png"/><Relationship Id="rId4" Type="http://schemas.openxmlformats.org/officeDocument/2006/relationships/tags" Target="../tags/tag422.xml"/><Relationship Id="rId9"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29.xml"/><Relationship Id="rId7" Type="http://schemas.openxmlformats.org/officeDocument/2006/relationships/notesSlide" Target="../notesSlides/notesSlide5.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slideLayout" Target="../slideLayouts/slideLayout18.xml"/><Relationship Id="rId5" Type="http://schemas.openxmlformats.org/officeDocument/2006/relationships/tags" Target="../tags/tag431.xml"/><Relationship Id="rId4" Type="http://schemas.openxmlformats.org/officeDocument/2006/relationships/tags" Target="../tags/tag430.xml"/></Relationships>
</file>

<file path=ppt/slides/_rels/slide48.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tags" Target="../tags/tag444.xml"/><Relationship Id="rId18" Type="http://schemas.openxmlformats.org/officeDocument/2006/relationships/tags" Target="../tags/tag449.xml"/><Relationship Id="rId3" Type="http://schemas.openxmlformats.org/officeDocument/2006/relationships/tags" Target="../tags/tag434.xml"/><Relationship Id="rId21" Type="http://schemas.openxmlformats.org/officeDocument/2006/relationships/tags" Target="../tags/tag452.xml"/><Relationship Id="rId7" Type="http://schemas.openxmlformats.org/officeDocument/2006/relationships/tags" Target="../tags/tag438.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image" Target="../media/image1.png"/><Relationship Id="rId2" Type="http://schemas.openxmlformats.org/officeDocument/2006/relationships/tags" Target="../tags/tag433.xml"/><Relationship Id="rId16" Type="http://schemas.openxmlformats.org/officeDocument/2006/relationships/tags" Target="../tags/tag447.xml"/><Relationship Id="rId20" Type="http://schemas.openxmlformats.org/officeDocument/2006/relationships/tags" Target="../tags/tag451.xml"/><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tags" Target="../tags/tag442.xml"/><Relationship Id="rId24" Type="http://schemas.openxmlformats.org/officeDocument/2006/relationships/notesSlide" Target="../notesSlides/notesSlide6.xml"/><Relationship Id="rId5" Type="http://schemas.openxmlformats.org/officeDocument/2006/relationships/tags" Target="../tags/tag436.xml"/><Relationship Id="rId15" Type="http://schemas.openxmlformats.org/officeDocument/2006/relationships/tags" Target="../tags/tag446.xml"/><Relationship Id="rId23" Type="http://schemas.openxmlformats.org/officeDocument/2006/relationships/slideLayout" Target="../slideLayouts/slideLayout18.xml"/><Relationship Id="rId10" Type="http://schemas.openxmlformats.org/officeDocument/2006/relationships/tags" Target="../tags/tag441.xml"/><Relationship Id="rId19" Type="http://schemas.openxmlformats.org/officeDocument/2006/relationships/tags" Target="../tags/tag450.xml"/><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tags" Target="../tags/tag445.xml"/><Relationship Id="rId22" Type="http://schemas.openxmlformats.org/officeDocument/2006/relationships/tags" Target="../tags/tag453.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1.xml"/><Relationship Id="rId7" Type="http://schemas.openxmlformats.org/officeDocument/2006/relationships/image" Target="../media/image1.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8.xml"/><Relationship Id="rId5" Type="http://schemas.openxmlformats.org/officeDocument/2006/relationships/tags" Target="../tags/tag83.xml"/><Relationship Id="rId4" Type="http://schemas.openxmlformats.org/officeDocument/2006/relationships/tags" Target="../tags/tag82.xml"/></Relationships>
</file>

<file path=ppt/slides/_rels/slide6.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slideLayout" Target="../slideLayouts/slideLayout18.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image" Target="../media/image1.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slideLayout" Target="../slideLayouts/slideLayout18.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8.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slideLayout" Target="../slideLayouts/slideLayout18.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tags" Target="../tags/tag127.xml"/><Relationship Id="rId7" Type="http://schemas.openxmlformats.org/officeDocument/2006/relationships/image" Target="../media/image1.png"/><Relationship Id="rId12" Type="http://schemas.openxmlformats.org/officeDocument/2006/relationships/image" Target="../media/image8.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129.xml"/><Relationship Id="rId10" Type="http://schemas.openxmlformats.org/officeDocument/2006/relationships/image" Target="../media/image6.png"/><Relationship Id="rId4" Type="http://schemas.openxmlformats.org/officeDocument/2006/relationships/tags" Target="../tags/tag128.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724738" y="1895277"/>
            <a:ext cx="575029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dirty="0">
                <a:solidFill>
                  <a:srgbClr val="000000"/>
                </a:solidFill>
                <a:latin typeface="微软雅黑" panose="020B0503020204020204" pitchFamily="34" charset="-122"/>
                <a:sym typeface="微软雅黑" panose="020B0503020204020204" pitchFamily="34" charset="-122"/>
              </a:rPr>
              <a:t>需求规格说明展示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需求获取</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774867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3" name="图片 2">
            <a:extLst>
              <a:ext uri="{FF2B5EF4-FFF2-40B4-BE49-F238E27FC236}">
                <a16:creationId xmlns:a16="http://schemas.microsoft.com/office/drawing/2014/main" id="{952668F4-124A-4D4D-B563-8099425CC3BE}"/>
              </a:ext>
            </a:extLst>
          </p:cNvPr>
          <p:cNvPicPr>
            <a:picLocks noChangeAspect="1"/>
          </p:cNvPicPr>
          <p:nvPr/>
        </p:nvPicPr>
        <p:blipFill>
          <a:blip r:embed="rId9"/>
          <a:stretch>
            <a:fillRect/>
          </a:stretch>
        </p:blipFill>
        <p:spPr>
          <a:xfrm>
            <a:off x="180303" y="831776"/>
            <a:ext cx="6608807" cy="4706877"/>
          </a:xfrm>
          <a:prstGeom prst="rect">
            <a:avLst/>
          </a:prstGeom>
        </p:spPr>
      </p:pic>
      <p:sp>
        <p:nvSpPr>
          <p:cNvPr id="10" name="PA_文本框 54">
            <a:extLst>
              <a:ext uri="{FF2B5EF4-FFF2-40B4-BE49-F238E27FC236}">
                <a16:creationId xmlns:a16="http://schemas.microsoft.com/office/drawing/2014/main" id="{DD354BB0-4E3E-4771-A085-416505C0BB51}"/>
              </a:ext>
            </a:extLst>
          </p:cNvPr>
          <p:cNvSpPr>
            <a:spLocks noChangeArrowheads="1"/>
          </p:cNvSpPr>
          <p:nvPr>
            <p:custDataLst>
              <p:tags r:id="rId6"/>
            </p:custDataLst>
          </p:nvPr>
        </p:nvSpPr>
        <p:spPr bwMode="auto">
          <a:xfrm>
            <a:off x="311105" y="5795391"/>
            <a:ext cx="2292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F67280"/>
                </a:solidFill>
              </a:rPr>
              <a:t>12</a:t>
            </a:r>
            <a:r>
              <a:rPr lang="zh-CN" altLang="en-US" sz="2400" b="1" dirty="0">
                <a:solidFill>
                  <a:srgbClr val="F67280"/>
                </a:solidFill>
              </a:rPr>
              <a:t>次用户访谈</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10"/>
          <a:stretch>
            <a:fillRect/>
          </a:stretch>
        </p:blipFill>
        <p:spPr>
          <a:xfrm>
            <a:off x="7143749" y="754502"/>
            <a:ext cx="4755953" cy="6026224"/>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238326" y="839875"/>
            <a:ext cx="3743325" cy="2447925"/>
          </a:xfrm>
          <a:prstGeom prst="rect">
            <a:avLst/>
          </a:prstGeom>
        </p:spPr>
      </p:pic>
      <p:pic>
        <p:nvPicPr>
          <p:cNvPr id="7" name="图片 6">
            <a:extLst>
              <a:ext uri="{FF2B5EF4-FFF2-40B4-BE49-F238E27FC236}">
                <a16:creationId xmlns:a16="http://schemas.microsoft.com/office/drawing/2014/main" id="{AD221643-756E-4D1C-B102-797C04EEE367}"/>
              </a:ext>
            </a:extLst>
          </p:cNvPr>
          <p:cNvPicPr>
            <a:picLocks noChangeAspect="1"/>
          </p:cNvPicPr>
          <p:nvPr/>
        </p:nvPicPr>
        <p:blipFill>
          <a:blip r:embed="rId11"/>
          <a:stretch>
            <a:fillRect/>
          </a:stretch>
        </p:blipFill>
        <p:spPr>
          <a:xfrm>
            <a:off x="238326" y="3429000"/>
            <a:ext cx="5671064" cy="3044466"/>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2"/>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8" y="939584"/>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A9F7433A-C47F-4497-9C9A-67241836586B}"/>
              </a:ext>
            </a:extLst>
          </p:cNvPr>
          <p:cNvPicPr>
            <a:picLocks noChangeAspect="1"/>
          </p:cNvPicPr>
          <p:nvPr/>
        </p:nvPicPr>
        <p:blipFill>
          <a:blip r:embed="rId9"/>
          <a:stretch>
            <a:fillRect/>
          </a:stretch>
        </p:blipFill>
        <p:spPr>
          <a:xfrm>
            <a:off x="328412" y="850006"/>
            <a:ext cx="2587346" cy="5492840"/>
          </a:xfrm>
          <a:prstGeom prst="rect">
            <a:avLst/>
          </a:prstGeom>
        </p:spPr>
      </p:pic>
      <p:sp>
        <p:nvSpPr>
          <p:cNvPr id="10" name="PA_文本框 21">
            <a:extLst>
              <a:ext uri="{FF2B5EF4-FFF2-40B4-BE49-F238E27FC236}">
                <a16:creationId xmlns:a16="http://schemas.microsoft.com/office/drawing/2014/main" id="{B65A08E8-6DA7-4D12-AEB3-5EBAE6F836C8}"/>
              </a:ext>
            </a:extLst>
          </p:cNvPr>
          <p:cNvSpPr>
            <a:spLocks noChangeArrowheads="1"/>
          </p:cNvSpPr>
          <p:nvPr>
            <p:custDataLst>
              <p:tags r:id="rId6"/>
            </p:custDataLst>
          </p:nvPr>
        </p:nvSpPr>
        <p:spPr bwMode="auto">
          <a:xfrm>
            <a:off x="6026263" y="965916"/>
            <a:ext cx="525175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只能教师发表博客</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博客可以发布不受限制的文字、图片、视频</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dirty="0">
                <a:solidFill>
                  <a:srgbClr val="000000"/>
                </a:solidFill>
                <a:latin typeface="微软雅黑" panose="020B0503020204020204" pitchFamily="34" charset="-122"/>
                <a:sym typeface="微软雅黑" panose="020B0503020204020204" pitchFamily="34" charset="-122"/>
              </a:rPr>
              <a:t>博客可以按照课程领域进行分类</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博客的基本属性和操作功能等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3B96AA6F-6A79-4C5C-8014-C33CE33E06E7}"/>
              </a:ext>
            </a:extLst>
          </p:cNvPr>
          <p:cNvPicPr>
            <a:picLocks noChangeAspect="1"/>
          </p:cNvPicPr>
          <p:nvPr/>
        </p:nvPicPr>
        <p:blipFill>
          <a:blip r:embed="rId10"/>
          <a:stretch>
            <a:fillRect/>
          </a:stretch>
        </p:blipFill>
        <p:spPr>
          <a:xfrm>
            <a:off x="2915758" y="839451"/>
            <a:ext cx="2647573" cy="5492840"/>
          </a:xfrm>
          <a:prstGeom prst="rect">
            <a:avLst/>
          </a:prstGeom>
        </p:spPr>
      </p:pic>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to="" calcmode="lin" valueType="num">
                                      <p:cBhvr>
                                        <p:cTn id="7" dur="700" fill="hold">
                                          <p:stCondLst>
                                            <p:cond delay="0"/>
                                          </p:stCondLst>
                                        </p:cTn>
                                        <p:tgtEl>
                                          <p:spTgt spid="10"/>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0"/>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43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683AFA00-6810-4119-A995-79C7B8244798}"/>
              </a:ext>
            </a:extLst>
          </p:cNvPr>
          <p:cNvSpPr>
            <a:spLocks noChangeArrowheads="1"/>
          </p:cNvSpPr>
          <p:nvPr>
            <p:custDataLst>
              <p:tags r:id="rId6"/>
            </p:custDataLst>
          </p:nvPr>
        </p:nvSpPr>
        <p:spPr bwMode="auto">
          <a:xfrm>
            <a:off x="6232325" y="940159"/>
            <a:ext cx="527099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论坛</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教师和学生用户都能发布帖子</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可以申请精华帖</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帖子只能发布文字和图片，图片统一在文字</a:t>
            </a:r>
            <a:endParaRPr lang="en-US" altLang="zh-CN" sz="2000" noProof="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noProof="0" dirty="0">
                <a:solidFill>
                  <a:srgbClr val="000000"/>
                </a:solidFill>
                <a:latin typeface="微软雅黑" panose="020B0503020204020204" pitchFamily="34" charset="-122"/>
                <a:sym typeface="微软雅黑" panose="020B0503020204020204" pitchFamily="34" charset="-122"/>
              </a:rPr>
              <a:t>下且限制数量。</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帖子的基本属性和操作功能等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84E71562-46A1-4166-B7AD-1A6C9F8986E9}"/>
              </a:ext>
            </a:extLst>
          </p:cNvPr>
          <p:cNvPicPr>
            <a:picLocks noChangeAspect="1"/>
          </p:cNvPicPr>
          <p:nvPr/>
        </p:nvPicPr>
        <p:blipFill>
          <a:blip r:embed="rId9"/>
          <a:stretch>
            <a:fillRect/>
          </a:stretch>
        </p:blipFill>
        <p:spPr>
          <a:xfrm>
            <a:off x="149607" y="792049"/>
            <a:ext cx="2752017" cy="5814811"/>
          </a:xfrm>
          <a:prstGeom prst="rect">
            <a:avLst/>
          </a:prstGeom>
        </p:spPr>
      </p:pic>
      <p:pic>
        <p:nvPicPr>
          <p:cNvPr id="7" name="图片 6">
            <a:extLst>
              <a:ext uri="{FF2B5EF4-FFF2-40B4-BE49-F238E27FC236}">
                <a16:creationId xmlns:a16="http://schemas.microsoft.com/office/drawing/2014/main" id="{297EE8F8-2C81-4BEB-82C9-B2CAA76BAE0A}"/>
              </a:ext>
            </a:extLst>
          </p:cNvPr>
          <p:cNvPicPr>
            <a:picLocks noChangeAspect="1"/>
          </p:cNvPicPr>
          <p:nvPr/>
        </p:nvPicPr>
        <p:blipFill>
          <a:blip r:embed="rId10"/>
          <a:stretch>
            <a:fillRect/>
          </a:stretch>
        </p:blipFill>
        <p:spPr>
          <a:xfrm>
            <a:off x="3002522" y="804850"/>
            <a:ext cx="2763269" cy="5827612"/>
          </a:xfrm>
          <a:prstGeom prst="rect">
            <a:avLst/>
          </a:prstGeom>
        </p:spPr>
      </p:pic>
    </p:spTree>
    <p:extLst>
      <p:ext uri="{BB962C8B-B14F-4D97-AF65-F5344CB8AC3E}">
        <p14:creationId xmlns:p14="http://schemas.microsoft.com/office/powerpoint/2010/main" val="29967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to="" calcmode="lin" valueType="num">
                                      <p:cBhvr>
                                        <p:cTn id="7" dur="700" fill="hold">
                                          <p:stCondLst>
                                            <p:cond delay="0"/>
                                          </p:stCondLst>
                                        </p:cTn>
                                        <p:tgtEl>
                                          <p:spTgt spid="12"/>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2"/>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2" name="PA_文本框 21">
            <a:extLst>
              <a:ext uri="{FF2B5EF4-FFF2-40B4-BE49-F238E27FC236}">
                <a16:creationId xmlns:a16="http://schemas.microsoft.com/office/drawing/2014/main" id="{E86CE1A3-DDF8-4E83-99D6-961AA74940B7}"/>
              </a:ext>
            </a:extLst>
          </p:cNvPr>
          <p:cNvSpPr>
            <a:spLocks noChangeArrowheads="1"/>
          </p:cNvSpPr>
          <p:nvPr>
            <p:custDataLst>
              <p:tags r:id="rId6"/>
            </p:custDataLst>
          </p:nvPr>
        </p:nvSpPr>
        <p:spPr bwMode="auto">
          <a:xfrm>
            <a:off x="6232325" y="940159"/>
            <a:ext cx="604043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问答</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教师和学生用户都能发布问题和回答</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a:t>
            </a:r>
            <a:r>
              <a:rPr lang="zh-CN" altLang="en-US" sz="2000" dirty="0">
                <a:solidFill>
                  <a:srgbClr val="000000"/>
                </a:solidFill>
              </a:rPr>
              <a:t>可以邀请用户进行回答</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lang="zh-CN" altLang="en-US" sz="2000" noProof="0" dirty="0">
                <a:solidFill>
                  <a:srgbClr val="000000"/>
                </a:solidFill>
                <a:latin typeface="微软雅黑" panose="020B0503020204020204" pitchFamily="34" charset="-122"/>
                <a:sym typeface="微软雅黑" panose="020B0503020204020204" pitchFamily="34" charset="-122"/>
              </a:rPr>
              <a:t>问题的发布只能发布文字和图片，排布不受限制。</a:t>
            </a:r>
            <a:endParaRPr lang="en-US" altLang="zh-CN" sz="2000" dirty="0">
              <a:solidFill>
                <a:srgbClr val="000000"/>
              </a:solidFill>
              <a:latin typeface="微软雅黑" panose="020B0503020204020204" pitchFamily="34"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latin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sym typeface="微软雅黑" panose="020B0503020204020204" pitchFamily="34" charset="-122"/>
              </a:rPr>
              <a:t>问答的基本属性和操作功能等</a:t>
            </a:r>
            <a:endParaRPr lang="en-US" altLang="zh-CN" sz="2000" dirty="0">
              <a:solidFill>
                <a:srgbClr val="000000"/>
              </a:solidFill>
              <a:latin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2194EBEE-6494-4817-818C-5BF557AA2E5F}"/>
              </a:ext>
            </a:extLst>
          </p:cNvPr>
          <p:cNvPicPr>
            <a:picLocks noChangeAspect="1"/>
          </p:cNvPicPr>
          <p:nvPr/>
        </p:nvPicPr>
        <p:blipFill>
          <a:blip r:embed="rId9"/>
          <a:stretch>
            <a:fillRect/>
          </a:stretch>
        </p:blipFill>
        <p:spPr>
          <a:xfrm>
            <a:off x="329819" y="888641"/>
            <a:ext cx="2670087" cy="5642149"/>
          </a:xfrm>
          <a:prstGeom prst="rect">
            <a:avLst/>
          </a:prstGeom>
        </p:spPr>
      </p:pic>
      <p:pic>
        <p:nvPicPr>
          <p:cNvPr id="7" name="图片 6">
            <a:extLst>
              <a:ext uri="{FF2B5EF4-FFF2-40B4-BE49-F238E27FC236}">
                <a16:creationId xmlns:a16="http://schemas.microsoft.com/office/drawing/2014/main" id="{BB025AB3-C602-4E93-A237-3890F5DBB5FE}"/>
              </a:ext>
            </a:extLst>
          </p:cNvPr>
          <p:cNvPicPr>
            <a:picLocks noChangeAspect="1"/>
          </p:cNvPicPr>
          <p:nvPr/>
        </p:nvPicPr>
        <p:blipFill>
          <a:blip r:embed="rId10"/>
          <a:stretch>
            <a:fillRect/>
          </a:stretch>
        </p:blipFill>
        <p:spPr>
          <a:xfrm>
            <a:off x="3109897" y="843424"/>
            <a:ext cx="2696339" cy="5723173"/>
          </a:xfrm>
          <a:prstGeom prst="rect">
            <a:avLst/>
          </a:prstGeom>
        </p:spPr>
      </p:pic>
    </p:spTree>
    <p:extLst>
      <p:ext uri="{BB962C8B-B14F-4D97-AF65-F5344CB8AC3E}">
        <p14:creationId xmlns:p14="http://schemas.microsoft.com/office/powerpoint/2010/main" val="1625073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to="" calcmode="lin" valueType="num">
                                      <p:cBhvr>
                                        <p:cTn id="7" dur="700" fill="hold">
                                          <p:stCondLst>
                                            <p:cond delay="0"/>
                                          </p:stCondLst>
                                        </p:cTn>
                                        <p:tgtEl>
                                          <p:spTgt spid="12"/>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2"/>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需求获取</a:t>
            </a:r>
          </a:p>
        </p:txBody>
      </p:sp>
      <p:sp>
        <p:nvSpPr>
          <p:cNvPr id="11" name="PA_文本框 21">
            <a:extLst>
              <a:ext uri="{FF2B5EF4-FFF2-40B4-BE49-F238E27FC236}">
                <a16:creationId xmlns:a16="http://schemas.microsoft.com/office/drawing/2014/main" id="{45738C2B-CA17-4F7F-A964-AF22342F9965}"/>
              </a:ext>
            </a:extLst>
          </p:cNvPr>
          <p:cNvSpPr>
            <a:spLocks noChangeArrowheads="1"/>
          </p:cNvSpPr>
          <p:nvPr>
            <p:custDataLst>
              <p:tags r:id="rId6"/>
            </p:custDataLst>
          </p:nvPr>
        </p:nvSpPr>
        <p:spPr bwMode="auto">
          <a:xfrm>
            <a:off x="6232325" y="940159"/>
            <a:ext cx="6078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1.</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可以查看个人空间</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000" dirty="0">
                <a:solidFill>
                  <a:srgbClr val="000000"/>
                </a:solidFill>
              </a:rPr>
              <a:t>2. </a:t>
            </a:r>
            <a:r>
              <a:rPr lang="zh-CN" altLang="en-US" sz="2000" dirty="0">
                <a:solidFill>
                  <a:srgbClr val="000000"/>
                </a:solidFill>
              </a:rPr>
              <a:t>可以查看基本信息和资料，包括自己发表的文章等</a:t>
            </a:r>
            <a:endParaRPr lang="en-US" altLang="zh-CN"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可以处理一些基本服务，比如系统通知等</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2359B26-D154-4A2E-9C1B-5DB89522DBB1}"/>
              </a:ext>
            </a:extLst>
          </p:cNvPr>
          <p:cNvPicPr>
            <a:picLocks noChangeAspect="1"/>
          </p:cNvPicPr>
          <p:nvPr/>
        </p:nvPicPr>
        <p:blipFill>
          <a:blip r:embed="rId10"/>
          <a:stretch>
            <a:fillRect/>
          </a:stretch>
        </p:blipFill>
        <p:spPr>
          <a:xfrm>
            <a:off x="261933" y="823441"/>
            <a:ext cx="2670974" cy="5687887"/>
          </a:xfrm>
          <a:prstGeom prst="rect">
            <a:avLst/>
          </a:prstGeom>
        </p:spPr>
      </p:pic>
      <p:pic>
        <p:nvPicPr>
          <p:cNvPr id="7" name="图片 6">
            <a:extLst>
              <a:ext uri="{FF2B5EF4-FFF2-40B4-BE49-F238E27FC236}">
                <a16:creationId xmlns:a16="http://schemas.microsoft.com/office/drawing/2014/main" id="{7CCAF7B8-AE52-4817-B827-2E4DA071329B}"/>
              </a:ext>
            </a:extLst>
          </p:cNvPr>
          <p:cNvPicPr>
            <a:picLocks noChangeAspect="1"/>
          </p:cNvPicPr>
          <p:nvPr/>
        </p:nvPicPr>
        <p:blipFill>
          <a:blip r:embed="rId11"/>
          <a:stretch>
            <a:fillRect/>
          </a:stretch>
        </p:blipFill>
        <p:spPr>
          <a:xfrm>
            <a:off x="3109964" y="823441"/>
            <a:ext cx="2738029" cy="5677680"/>
          </a:xfrm>
          <a:prstGeom prst="rect">
            <a:avLst/>
          </a:prstGeom>
        </p:spPr>
      </p:pic>
    </p:spTree>
    <p:extLst>
      <p:ext uri="{BB962C8B-B14F-4D97-AF65-F5344CB8AC3E}">
        <p14:creationId xmlns:p14="http://schemas.microsoft.com/office/powerpoint/2010/main" val="2016411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to="" calcmode="lin" valueType="num">
                                      <p:cBhvr>
                                        <p:cTn id="7" dur="700" fill="hold">
                                          <p:stCondLst>
                                            <p:cond delay="0"/>
                                          </p:stCondLst>
                                        </p:cTn>
                                        <p:tgtEl>
                                          <p:spTgt spid="11"/>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1"/>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5" name="图片 4">
            <a:extLst>
              <a:ext uri="{FF2B5EF4-FFF2-40B4-BE49-F238E27FC236}">
                <a16:creationId xmlns:a16="http://schemas.microsoft.com/office/drawing/2014/main" id="{E37BA9E3-BB2B-4348-AA74-11296DDB2643}"/>
              </a:ext>
            </a:extLst>
          </p:cNvPr>
          <p:cNvPicPr>
            <a:picLocks noChangeAspect="1"/>
          </p:cNvPicPr>
          <p:nvPr/>
        </p:nvPicPr>
        <p:blipFill>
          <a:blip r:embed="rId10"/>
          <a:stretch>
            <a:fillRect/>
          </a:stretch>
        </p:blipFill>
        <p:spPr>
          <a:xfrm>
            <a:off x="3558885" y="2845696"/>
            <a:ext cx="8414905" cy="3851222"/>
          </a:xfrm>
          <a:prstGeom prst="rect">
            <a:avLst/>
          </a:prstGeom>
        </p:spPr>
      </p:pic>
      <p:sp>
        <p:nvSpPr>
          <p:cNvPr id="11" name="PA_文本框 21">
            <a:extLst>
              <a:ext uri="{FF2B5EF4-FFF2-40B4-BE49-F238E27FC236}">
                <a16:creationId xmlns:a16="http://schemas.microsoft.com/office/drawing/2014/main" id="{A333B16C-5A90-4391-A071-3337C3840729}"/>
              </a:ext>
            </a:extLst>
          </p:cNvPr>
          <p:cNvSpPr>
            <a:spLocks noChangeArrowheads="1"/>
          </p:cNvSpPr>
          <p:nvPr>
            <p:custDataLst>
              <p:tags r:id="rId6"/>
            </p:custDataLst>
          </p:nvPr>
        </p:nvSpPr>
        <p:spPr bwMode="auto">
          <a:xfrm>
            <a:off x="283530" y="1167564"/>
            <a:ext cx="60324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noProof="0" dirty="0">
                <a:solidFill>
                  <a:srgbClr val="6C5B7B"/>
                </a:solidFill>
              </a:rPr>
              <a:t>管理员我的</a:t>
            </a: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可以查看基本统计数据信息</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rPr>
              <a:t>可以进行基本数据管理</a:t>
            </a:r>
            <a:endParaRPr lang="en-US" altLang="zh-CN" sz="2000" dirty="0">
              <a:solidFill>
                <a:srgbClr val="000000"/>
              </a:solidFill>
              <a:latin typeface="微软雅黑" panose="020B0503020204020204" pitchFamily="34" charset="-122"/>
              <a:sym typeface="微软雅黑" panose="020B0503020204020204" pitchFamily="34" charset="-122"/>
            </a:endParaRPr>
          </a:p>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AutoNum type="arabicPeriod"/>
              <a:tabLst/>
              <a:defRPr/>
            </a:pPr>
            <a:r>
              <a:rPr lang="zh-CN" altLang="en-US" sz="2000" dirty="0">
                <a:solidFill>
                  <a:srgbClr val="000000"/>
                </a:solidFill>
                <a:latin typeface="微软雅黑" panose="020B0503020204020204" pitchFamily="34" charset="-122"/>
                <a:sym typeface="微软雅黑" panose="020B0503020204020204" pitchFamily="34" charset="-122"/>
              </a:rPr>
              <a:t>其他管理服务：帖子加精管理、查看操作日志等</a:t>
            </a:r>
            <a:endPar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to="" calcmode="lin" valueType="num">
                                      <p:cBhvr>
                                        <p:cTn id="7" dur="700" fill="hold">
                                          <p:stCondLst>
                                            <p:cond delay="0"/>
                                          </p:stCondLst>
                                        </p:cTn>
                                        <p:tgtEl>
                                          <p:spTgt spid="11"/>
                                        </p:tgtEl>
                                        <p:attrNameLst>
                                          <p:attrName>ppt_y</p:attrName>
                                        </p:attrNameLst>
                                      </p:cBhvr>
                                      <p:tavLst>
                                        <p:tav tm="0" fmla="#ppt_y+#ppt_h/2*((1.5-1.5*$)^3-(1.5-1.5*$)^2)*8/9">
                                          <p:val>
                                            <p:strVal val="0"/>
                                          </p:val>
                                        </p:tav>
                                        <p:tav tm="100000">
                                          <p:val>
                                            <p:strVal val="1"/>
                                          </p:val>
                                        </p:tav>
                                      </p:tavLst>
                                    </p:anim>
                                    <p:anim to="" calcmode="lin" valueType="num">
                                      <p:cBhvr>
                                        <p:cTn id="8" dur="700" fill="hold">
                                          <p:stCondLst>
                                            <p:cond delay="0"/>
                                          </p:stCondLst>
                                        </p:cTn>
                                        <p:tgtEl>
                                          <p:spTgt spid="11"/>
                                        </p:tgtEl>
                                        <p:attrNameLst>
                                          <p:attrName>ppt_h</p:attrName>
                                        </p:attrNameLst>
                                      </p:cBhvr>
                                      <p:tavLst>
                                        <p:tav tm="0" fmla="#ppt_h-#ppt_h*((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5343" y="181678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用例文档</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7701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737546" y="160815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1"/>
            </p:custDataLst>
          </p:nvPr>
        </p:nvSpPr>
        <p:spPr bwMode="auto">
          <a:xfrm rot="21420000">
            <a:off x="7403677" y="1335080"/>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2"/>
            </p:custDataLst>
          </p:nvPr>
        </p:nvSpPr>
        <p:spPr bwMode="auto">
          <a:xfrm rot="21360000">
            <a:off x="8347101" y="1491443"/>
            <a:ext cx="1982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六、</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JAD</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会议</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id="{456B7F22-4E29-49F8-9395-4CA247BCD5A1}"/>
              </a:ext>
            </a:extLst>
          </p:cNvPr>
          <p:cNvGrpSpPr/>
          <p:nvPr/>
        </p:nvGrpSpPr>
        <p:grpSpPr>
          <a:xfrm>
            <a:off x="7292679" y="2355945"/>
            <a:ext cx="3928636" cy="4576827"/>
            <a:chOff x="6699975" y="1381676"/>
            <a:chExt cx="4174198" cy="4576827"/>
          </a:xfrm>
        </p:grpSpPr>
        <p:sp>
          <p:nvSpPr>
            <p:cNvPr id="56" name="PA_任意多边形 111">
              <a:extLst>
                <a:ext uri="{FF2B5EF4-FFF2-40B4-BE49-F238E27FC236}">
                  <a16:creationId xmlns:a16="http://schemas.microsoft.com/office/drawing/2014/main" id="{6195DBF2-AFAA-429C-BC40-BCA48B55669D}"/>
                </a:ext>
              </a:extLst>
            </p:cNvPr>
            <p:cNvSpPr>
              <a:spLocks/>
            </p:cNvSpPr>
            <p:nvPr>
              <p:custDataLst>
                <p:tags r:id="rId20"/>
              </p:custDataLst>
            </p:nvPr>
          </p:nvSpPr>
          <p:spPr bwMode="auto">
            <a:xfrm rot="20300013">
              <a:off x="7550542" y="1920771"/>
              <a:ext cx="3285278" cy="766382"/>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PA_矩形 135">
              <a:extLst>
                <a:ext uri="{FF2B5EF4-FFF2-40B4-BE49-F238E27FC236}">
                  <a16:creationId xmlns:a16="http://schemas.microsoft.com/office/drawing/2014/main" id="{616816F0-2ED7-46AA-8F55-4844A7D98C65}"/>
                </a:ext>
              </a:extLst>
            </p:cNvPr>
            <p:cNvSpPr>
              <a:spLocks noChangeArrowheads="1"/>
            </p:cNvSpPr>
            <p:nvPr>
              <p:custDataLst>
                <p:tags r:id="rId21"/>
              </p:custDataLst>
            </p:nvPr>
          </p:nvSpPr>
          <p:spPr bwMode="auto">
            <a:xfrm rot="21420000">
              <a:off x="6765896" y="1381676"/>
              <a:ext cx="4108277"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8" name="PA_矩形 139">
              <a:extLst>
                <a:ext uri="{FF2B5EF4-FFF2-40B4-BE49-F238E27FC236}">
                  <a16:creationId xmlns:a16="http://schemas.microsoft.com/office/drawing/2014/main" id="{F16EAD0A-5B33-458B-8BAB-EF4A81BC2AF9}"/>
                </a:ext>
              </a:extLst>
            </p:cNvPr>
            <p:cNvSpPr>
              <a:spLocks noChangeArrowheads="1"/>
            </p:cNvSpPr>
            <p:nvPr>
              <p:custDataLst>
                <p:tags r:id="rId22"/>
              </p:custDataLst>
            </p:nvPr>
          </p:nvSpPr>
          <p:spPr bwMode="auto">
            <a:xfrm rot="21360000">
              <a:off x="8203428" y="1476292"/>
              <a:ext cx="14412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七</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SRS</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6699975" y="2393126"/>
              <a:ext cx="4172253" cy="3565377"/>
              <a:chOff x="2368370" y="2027150"/>
              <a:chExt cx="5103348" cy="3565377"/>
            </a:xfrm>
          </p:grpSpPr>
          <p:grpSp>
            <p:nvGrpSpPr>
              <p:cNvPr id="35" name="PA_组合 112">
                <a:extLst>
                  <a:ext uri="{FF2B5EF4-FFF2-40B4-BE49-F238E27FC236}">
                    <a16:creationId xmlns:a16="http://schemas.microsoft.com/office/drawing/2014/main" id="{44EF0B09-A0D8-442D-902E-DE697C773E22}"/>
                  </a:ext>
                </a:extLst>
              </p:cNvPr>
              <p:cNvGrpSpPr>
                <a:grpSpLocks/>
              </p:cNvGrpSpPr>
              <p:nvPr>
                <p:custDataLst>
                  <p:tags r:id="rId23"/>
                </p:custDataLst>
              </p:nvPr>
            </p:nvGrpSpPr>
            <p:grpSpPr bwMode="auto">
              <a:xfrm>
                <a:off x="2368370" y="2343457"/>
                <a:ext cx="5067265" cy="1122363"/>
                <a:chOff x="0" y="0"/>
                <a:chExt cx="5770322" cy="1121542"/>
              </a:xfrm>
            </p:grpSpPr>
            <p:sp>
              <p:nvSpPr>
                <p:cNvPr id="50" name="任意多边形 113">
                  <a:extLst>
                    <a:ext uri="{FF2B5EF4-FFF2-40B4-BE49-F238E27FC236}">
                      <a16:creationId xmlns:a16="http://schemas.microsoft.com/office/drawing/2014/main" id="{3F18411E-732D-4D03-B6CB-AB1602470A67}"/>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6" name="PA_组合 115">
                <a:extLst>
                  <a:ext uri="{FF2B5EF4-FFF2-40B4-BE49-F238E27FC236}">
                    <a16:creationId xmlns:a16="http://schemas.microsoft.com/office/drawing/2014/main" id="{6D3E5B7B-26FC-4F5B-A136-FB7A78BF8C0D}"/>
                  </a:ext>
                </a:extLst>
              </p:cNvPr>
              <p:cNvGrpSpPr>
                <a:grpSpLocks/>
              </p:cNvGrpSpPr>
              <p:nvPr>
                <p:custDataLst>
                  <p:tags r:id="rId24"/>
                </p:custDataLst>
              </p:nvPr>
            </p:nvGrpSpPr>
            <p:grpSpPr bwMode="auto">
              <a:xfrm>
                <a:off x="2450311" y="3419782"/>
                <a:ext cx="5005230" cy="1120775"/>
                <a:chOff x="0" y="0"/>
                <a:chExt cx="5770322" cy="1121542"/>
              </a:xfrm>
            </p:grpSpPr>
            <p:sp>
              <p:nvSpPr>
                <p:cNvPr id="48" name="任意多边形 116">
                  <a:extLst>
                    <a:ext uri="{FF2B5EF4-FFF2-40B4-BE49-F238E27FC236}">
                      <a16:creationId xmlns:a16="http://schemas.microsoft.com/office/drawing/2014/main" id="{F4B9A561-FAA9-4470-BB3C-12C880798036}"/>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任意多边形 117">
                  <a:extLst>
                    <a:ext uri="{FF2B5EF4-FFF2-40B4-BE49-F238E27FC236}">
                      <a16:creationId xmlns:a16="http://schemas.microsoft.com/office/drawing/2014/main" id="{F8084AC3-556E-4440-B0D6-8A99E1020CA5}"/>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6" name="任意多边形 119">
                <a:extLst>
                  <a:ext uri="{FF2B5EF4-FFF2-40B4-BE49-F238E27FC236}">
                    <a16:creationId xmlns:a16="http://schemas.microsoft.com/office/drawing/2014/main" id="{8ED69604-3F9E-4CE1-9A36-77E16EE4F8A6}"/>
                  </a:ext>
                </a:extLst>
              </p:cNvPr>
              <p:cNvSpPr>
                <a:spLocks/>
              </p:cNvSpPr>
              <p:nvPr/>
            </p:nvSpPr>
            <p:spPr bwMode="auto">
              <a:xfrm rot="21420000">
                <a:off x="2479682" y="4480232"/>
                <a:ext cx="471578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25"/>
                </p:custDataLst>
              </p:nvPr>
            </p:nvSpPr>
            <p:spPr bwMode="auto">
              <a:xfrm rot="-180000">
                <a:off x="2388213"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9" name="PA_矩形 133">
                <a:extLst>
                  <a:ext uri="{FF2B5EF4-FFF2-40B4-BE49-F238E27FC236}">
                    <a16:creationId xmlns:a16="http://schemas.microsoft.com/office/drawing/2014/main" id="{86AEA556-8284-4285-95EB-997E851DB924}"/>
                  </a:ext>
                </a:extLst>
              </p:cNvPr>
              <p:cNvSpPr>
                <a:spLocks noChangeArrowheads="1"/>
              </p:cNvSpPr>
              <p:nvPr>
                <p:custDataLst>
                  <p:tags r:id="rId26"/>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0" name="PA_矩形 134">
                <a:extLst>
                  <a:ext uri="{FF2B5EF4-FFF2-40B4-BE49-F238E27FC236}">
                    <a16:creationId xmlns:a16="http://schemas.microsoft.com/office/drawing/2014/main" id="{C435CB57-2BD7-4B9E-86BA-FD591BFD0487}"/>
                  </a:ext>
                </a:extLst>
              </p:cNvPr>
              <p:cNvSpPr>
                <a:spLocks noChangeArrowheads="1"/>
              </p:cNvSpPr>
              <p:nvPr>
                <p:custDataLst>
                  <p:tags r:id="rId27"/>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28"/>
                </p:custDataLst>
              </p:nvPr>
            </p:nvSpPr>
            <p:spPr bwMode="auto">
              <a:xfrm rot="21360000">
                <a:off x="3612747" y="2166561"/>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八、测试用例</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3" name="PA_矩形 137">
                <a:extLst>
                  <a:ext uri="{FF2B5EF4-FFF2-40B4-BE49-F238E27FC236}">
                    <a16:creationId xmlns:a16="http://schemas.microsoft.com/office/drawing/2014/main" id="{E4EDC20D-D732-49D8-BAF5-CA5580705784}"/>
                  </a:ext>
                </a:extLst>
              </p:cNvPr>
              <p:cNvSpPr>
                <a:spLocks noChangeArrowheads="1"/>
              </p:cNvSpPr>
              <p:nvPr>
                <p:custDataLst>
                  <p:tags r:id="rId29"/>
                </p:custDataLst>
              </p:nvPr>
            </p:nvSpPr>
            <p:spPr bwMode="auto">
              <a:xfrm rot="21360000">
                <a:off x="3651876" y="3233223"/>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九、用户手册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4" name="PA_矩形 138">
                <a:extLst>
                  <a:ext uri="{FF2B5EF4-FFF2-40B4-BE49-F238E27FC236}">
                    <a16:creationId xmlns:a16="http://schemas.microsoft.com/office/drawing/2014/main" id="{BC92E910-8CB8-408B-B263-2E988DF8A464}"/>
                  </a:ext>
                </a:extLst>
              </p:cNvPr>
              <p:cNvSpPr>
                <a:spLocks noChangeArrowheads="1"/>
              </p:cNvSpPr>
              <p:nvPr>
                <p:custDataLst>
                  <p:tags r:id="rId30"/>
                </p:custDataLst>
              </p:nvPr>
            </p:nvSpPr>
            <p:spPr bwMode="auto">
              <a:xfrm rot="21360000">
                <a:off x="4089297" y="4336952"/>
                <a:ext cx="18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十、其他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3"/>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4"/>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5"/>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3" name="组合 2">
            <a:extLst>
              <a:ext uri="{FF2B5EF4-FFF2-40B4-BE49-F238E27FC236}">
                <a16:creationId xmlns:a16="http://schemas.microsoft.com/office/drawing/2014/main" id="{F842DEFE-A544-4421-97B3-F9D8E3905A23}"/>
              </a:ext>
            </a:extLst>
          </p:cNvPr>
          <p:cNvGrpSpPr/>
          <p:nvPr/>
        </p:nvGrpSpPr>
        <p:grpSpPr>
          <a:xfrm>
            <a:off x="1323469" y="1688924"/>
            <a:ext cx="3993914" cy="4464634"/>
            <a:chOff x="2352644" y="2027150"/>
            <a:chExt cx="5238403" cy="4464634"/>
          </a:xfrm>
        </p:grpSpPr>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8"/>
              </p:custDataLst>
            </p:nvPr>
          </p:nvSpPr>
          <p:spPr bwMode="auto">
            <a:xfrm rot="20300013">
              <a:off x="3243428" y="5796459"/>
              <a:ext cx="425040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9"/>
              </p:custDataLst>
            </p:nvPr>
          </p:nvGrpSpPr>
          <p:grpSpPr bwMode="auto">
            <a:xfrm>
              <a:off x="2368370" y="2349374"/>
              <a:ext cx="5083474"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0"/>
              </p:custDataLst>
            </p:nvPr>
          </p:nvGrpSpPr>
          <p:grpSpPr bwMode="auto">
            <a:xfrm>
              <a:off x="2450311" y="3419782"/>
              <a:ext cx="5005230"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7" name="PA_组合 118">
              <a:extLst>
                <a:ext uri="{FF2B5EF4-FFF2-40B4-BE49-F238E27FC236}">
                  <a16:creationId xmlns:a16="http://schemas.microsoft.com/office/drawing/2014/main" id="{4A8E973C-097D-4DE6-B720-774B35855B05}"/>
                </a:ext>
              </a:extLst>
            </p:cNvPr>
            <p:cNvGrpSpPr>
              <a:grpSpLocks/>
            </p:cNvGrpSpPr>
            <p:nvPr>
              <p:custDataLst>
                <p:tags r:id="rId11"/>
              </p:custDataLst>
            </p:nvPr>
          </p:nvGrpSpPr>
          <p:grpSpPr bwMode="auto">
            <a:xfrm>
              <a:off x="2479682" y="4480232"/>
              <a:ext cx="5006786" cy="1136650"/>
              <a:chOff x="0" y="0"/>
              <a:chExt cx="5770322" cy="1136374"/>
            </a:xfrm>
          </p:grpSpPr>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180000">
                <a:off x="0" y="0"/>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98" name="任意多边形 120">
                <a:extLst>
                  <a:ext uri="{FF2B5EF4-FFF2-40B4-BE49-F238E27FC236}">
                    <a16:creationId xmlns:a16="http://schemas.microsoft.com/office/drawing/2014/main" id="{3DDA641E-2D44-48D3-9034-80E289C77843}"/>
                  </a:ext>
                </a:extLst>
              </p:cNvPr>
              <p:cNvSpPr>
                <a:spLocks/>
              </p:cNvSpPr>
              <p:nvPr/>
            </p:nvSpPr>
            <p:spPr bwMode="auto">
              <a:xfrm rot="-180000">
                <a:off x="336822" y="24349"/>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2"/>
              </p:custDataLst>
            </p:nvPr>
          </p:nvSpPr>
          <p:spPr bwMode="auto">
            <a:xfrm rot="21420000">
              <a:off x="2388212" y="2027150"/>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3"/>
              </p:custDataLst>
            </p:nvPr>
          </p:nvSpPr>
          <p:spPr bwMode="auto">
            <a:xfrm rot="-180000">
              <a:off x="2383122" y="3097772"/>
              <a:ext cx="5088596"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4"/>
              </p:custDataLst>
            </p:nvPr>
          </p:nvSpPr>
          <p:spPr bwMode="auto">
            <a:xfrm rot="-180000">
              <a:off x="2495261" y="4180589"/>
              <a:ext cx="4970016"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15"/>
              </p:custDataLst>
            </p:nvPr>
          </p:nvSpPr>
          <p:spPr bwMode="auto">
            <a:xfrm rot="-180000">
              <a:off x="2494476" y="5229849"/>
              <a:ext cx="5025094"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998141" y="2119253"/>
              <a:ext cx="38753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一、项目愿景与范围</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2352644" y="3233223"/>
              <a:ext cx="5238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二、用户群和用户代表确认</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3677146" y="4336952"/>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a:t>
              </a:r>
              <a:r>
                <a:rPr lang="zh-CN" altLang="en-US" sz="2400" dirty="0">
                  <a:solidFill>
                    <a:srgbClr val="FFFFFF"/>
                  </a:solidFill>
                  <a:latin typeface="微软雅黑" panose="020B0503020204020204" pitchFamily="34" charset="-122"/>
                  <a:sym typeface="微软雅黑" panose="020B0503020204020204" pitchFamily="34" charset="-122"/>
                </a:rPr>
                <a:t>需求获取</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19"/>
              </p:custDataLst>
            </p:nvPr>
          </p:nvSpPr>
          <p:spPr bwMode="auto">
            <a:xfrm rot="21360000">
              <a:off x="3802104" y="5324465"/>
              <a:ext cx="266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用例文档</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
        <p:nvSpPr>
          <p:cNvPr id="54" name="任意多边形 113">
            <a:extLst>
              <a:ext uri="{FF2B5EF4-FFF2-40B4-BE49-F238E27FC236}">
                <a16:creationId xmlns:a16="http://schemas.microsoft.com/office/drawing/2014/main" id="{8407F7FB-D26A-4E09-A9AB-6CB23E952631}"/>
              </a:ext>
            </a:extLst>
          </p:cNvPr>
          <p:cNvSpPr>
            <a:spLocks/>
          </p:cNvSpPr>
          <p:nvPr/>
        </p:nvSpPr>
        <p:spPr bwMode="auto">
          <a:xfrm rot="21420000">
            <a:off x="1437022" y="6207200"/>
            <a:ext cx="3638886" cy="1112839"/>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PA_矩形 132">
            <a:extLst>
              <a:ext uri="{FF2B5EF4-FFF2-40B4-BE49-F238E27FC236}">
                <a16:creationId xmlns:a16="http://schemas.microsoft.com/office/drawing/2014/main" id="{5689819E-A3BE-4FE2-B356-575EFA3F3C14}"/>
              </a:ext>
            </a:extLst>
          </p:cNvPr>
          <p:cNvSpPr>
            <a:spLocks noChangeArrowheads="1"/>
          </p:cNvSpPr>
          <p:nvPr>
            <p:custDataLst>
              <p:tags r:id="rId6"/>
            </p:custDataLst>
          </p:nvPr>
        </p:nvSpPr>
        <p:spPr bwMode="auto">
          <a:xfrm rot="21420000">
            <a:off x="1452150" y="5881369"/>
            <a:ext cx="3852216"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9" name="PA_矩形 136">
            <a:extLst>
              <a:ext uri="{FF2B5EF4-FFF2-40B4-BE49-F238E27FC236}">
                <a16:creationId xmlns:a16="http://schemas.microsoft.com/office/drawing/2014/main" id="{39607F43-AA9A-4892-81A9-11DFABF201CA}"/>
              </a:ext>
            </a:extLst>
          </p:cNvPr>
          <p:cNvSpPr>
            <a:spLocks noChangeArrowheads="1"/>
          </p:cNvSpPr>
          <p:nvPr>
            <p:custDataLst>
              <p:tags r:id="rId7"/>
            </p:custDataLst>
          </p:nvPr>
        </p:nvSpPr>
        <p:spPr bwMode="auto">
          <a:xfrm rot="21360000">
            <a:off x="1695632" y="602125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五、需求冲突和优先级</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A6D892-3314-4601-A576-4A04B4FAAE74}"/>
              </a:ext>
            </a:extLst>
          </p:cNvPr>
          <p:cNvPicPr>
            <a:picLocks noChangeAspect="1"/>
          </p:cNvPicPr>
          <p:nvPr/>
        </p:nvPicPr>
        <p:blipFill>
          <a:blip r:embed="rId14"/>
          <a:stretch>
            <a:fillRect/>
          </a:stretch>
        </p:blipFill>
        <p:spPr>
          <a:xfrm>
            <a:off x="215352" y="722220"/>
            <a:ext cx="5049443" cy="237585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6" name="图片 5">
            <a:extLst>
              <a:ext uri="{FF2B5EF4-FFF2-40B4-BE49-F238E27FC236}">
                <a16:creationId xmlns:a16="http://schemas.microsoft.com/office/drawing/2014/main" id="{168E3F5F-C1C1-49BC-A293-0F38466B108B}"/>
              </a:ext>
            </a:extLst>
          </p:cNvPr>
          <p:cNvPicPr>
            <a:picLocks noChangeAspect="1"/>
          </p:cNvPicPr>
          <p:nvPr/>
        </p:nvPicPr>
        <p:blipFill>
          <a:blip r:embed="rId15"/>
          <a:stretch>
            <a:fillRect/>
          </a:stretch>
        </p:blipFill>
        <p:spPr>
          <a:xfrm>
            <a:off x="198012" y="3067587"/>
            <a:ext cx="5629275" cy="3543300"/>
          </a:xfrm>
          <a:prstGeom prst="rect">
            <a:avLst/>
          </a:prstGeom>
        </p:spPr>
      </p:pic>
      <p:sp>
        <p:nvSpPr>
          <p:cNvPr id="7" name="矩形 6">
            <a:extLst>
              <a:ext uri="{FF2B5EF4-FFF2-40B4-BE49-F238E27FC236}">
                <a16:creationId xmlns:a16="http://schemas.microsoft.com/office/drawing/2014/main" id="{84490AB3-02F5-48B0-97DE-1A7CA85F13BE}"/>
              </a:ext>
            </a:extLst>
          </p:cNvPr>
          <p:cNvSpPr/>
          <p:nvPr/>
        </p:nvSpPr>
        <p:spPr bwMode="auto">
          <a:xfrm>
            <a:off x="1275008" y="5460642"/>
            <a:ext cx="1146220" cy="80493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6"/>
          <a:stretch>
            <a:fillRect/>
          </a:stretch>
        </p:blipFill>
        <p:spPr>
          <a:xfrm>
            <a:off x="8637472" y="1973822"/>
            <a:ext cx="2409825" cy="1524000"/>
          </a:xfrm>
          <a:prstGeom prst="rect">
            <a:avLst/>
          </a:prstGeom>
        </p:spPr>
      </p:pic>
      <p:sp>
        <p:nvSpPr>
          <p:cNvPr id="28" name="PA_矩形 23">
            <a:extLst>
              <a:ext uri="{FF2B5EF4-FFF2-40B4-BE49-F238E27FC236}">
                <a16:creationId xmlns:a16="http://schemas.microsoft.com/office/drawing/2014/main" id="{8CB367B6-A1E6-412A-B874-F0BF75584356}"/>
              </a:ext>
            </a:extLst>
          </p:cNvPr>
          <p:cNvSpPr>
            <a:spLocks noChangeArrowheads="1"/>
          </p:cNvSpPr>
          <p:nvPr>
            <p:custDataLst>
              <p:tags r:id="rId8"/>
            </p:custDataLst>
          </p:nvPr>
        </p:nvSpPr>
        <p:spPr bwMode="auto">
          <a:xfrm>
            <a:off x="5891089" y="5553293"/>
            <a:ext cx="418576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PA_文本框 24">
            <a:extLst>
              <a:ext uri="{FF2B5EF4-FFF2-40B4-BE49-F238E27FC236}">
                <a16:creationId xmlns:a16="http://schemas.microsoft.com/office/drawing/2014/main" id="{7CB0A072-C4B3-4E77-AFE0-3C913255F1D3}"/>
              </a:ext>
            </a:extLst>
          </p:cNvPr>
          <p:cNvSpPr>
            <a:spLocks noChangeArrowheads="1"/>
          </p:cNvSpPr>
          <p:nvPr>
            <p:custDataLst>
              <p:tags r:id="rId9"/>
            </p:custDataLst>
          </p:nvPr>
        </p:nvSpPr>
        <p:spPr bwMode="auto">
          <a:xfrm>
            <a:off x="6011818" y="5598501"/>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用例文档已找杨老师确认过。</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10"/>
            </p:custDataLst>
          </p:nvPr>
        </p:nvSpPr>
        <p:spPr bwMode="auto">
          <a:xfrm>
            <a:off x="5891088" y="4652365"/>
            <a:ext cx="39226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11"/>
            </p:custDataLst>
          </p:nvPr>
        </p:nvSpPr>
        <p:spPr bwMode="auto">
          <a:xfrm>
            <a:off x="6050533" y="46682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用例图和用例描述文档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46162" y="1539785"/>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需求冲突</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和优先级</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271132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34174"/>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sp>
        <p:nvSpPr>
          <p:cNvPr id="12" name="PA_矩形 23">
            <a:extLst>
              <a:ext uri="{FF2B5EF4-FFF2-40B4-BE49-F238E27FC236}">
                <a16:creationId xmlns:a16="http://schemas.microsoft.com/office/drawing/2014/main" id="{2F35C1F6-5435-4E13-9674-D02FBE9E1E23}"/>
              </a:ext>
            </a:extLst>
          </p:cNvPr>
          <p:cNvSpPr>
            <a:spLocks noChangeArrowheads="1"/>
          </p:cNvSpPr>
          <p:nvPr>
            <p:custDataLst>
              <p:tags r:id="rId6"/>
            </p:custDataLst>
          </p:nvPr>
        </p:nvSpPr>
        <p:spPr bwMode="auto">
          <a:xfrm>
            <a:off x="8317527" y="178342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D6F5A98A-44CB-4857-B42B-7E4AC11068A8}"/>
              </a:ext>
            </a:extLst>
          </p:cNvPr>
          <p:cNvSpPr>
            <a:spLocks noChangeArrowheads="1"/>
          </p:cNvSpPr>
          <p:nvPr>
            <p:custDataLst>
              <p:tags r:id="rId7"/>
            </p:custDataLst>
          </p:nvPr>
        </p:nvSpPr>
        <p:spPr bwMode="auto">
          <a:xfrm>
            <a:off x="8476972" y="1799347"/>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需求优先级文档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2"/>
          <a:stretch>
            <a:fillRect/>
          </a:stretch>
        </p:blipFill>
        <p:spPr>
          <a:xfrm>
            <a:off x="109904" y="726412"/>
            <a:ext cx="6043225" cy="1504322"/>
          </a:xfrm>
          <a:prstGeom prst="rect">
            <a:avLst/>
          </a:prstGeom>
        </p:spPr>
      </p:pic>
      <p:pic>
        <p:nvPicPr>
          <p:cNvPr id="5" name="图片 4">
            <a:extLst>
              <a:ext uri="{FF2B5EF4-FFF2-40B4-BE49-F238E27FC236}">
                <a16:creationId xmlns:a16="http://schemas.microsoft.com/office/drawing/2014/main" id="{B84AC1A5-58C0-40FC-941F-FA423FA66375}"/>
              </a:ext>
            </a:extLst>
          </p:cNvPr>
          <p:cNvPicPr>
            <a:picLocks noChangeAspect="1"/>
          </p:cNvPicPr>
          <p:nvPr/>
        </p:nvPicPr>
        <p:blipFill>
          <a:blip r:embed="rId13"/>
          <a:stretch>
            <a:fillRect/>
          </a:stretch>
        </p:blipFill>
        <p:spPr>
          <a:xfrm>
            <a:off x="98190" y="1246821"/>
            <a:ext cx="7921905" cy="5415235"/>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8"/>
            </p:custDataLst>
          </p:nvPr>
        </p:nvSpPr>
        <p:spPr bwMode="auto">
          <a:xfrm>
            <a:off x="8317527" y="795616"/>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9"/>
            </p:custDataLst>
          </p:nvPr>
        </p:nvSpPr>
        <p:spPr bwMode="auto">
          <a:xfrm>
            <a:off x="8476972" y="811543"/>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p>
        </p:txBody>
      </p:sp>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14748" y="69582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403750" y="58420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82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JAD</a:t>
            </a: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会议</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602466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spTree>
    <p:extLst>
      <p:ext uri="{BB962C8B-B14F-4D97-AF65-F5344CB8AC3E}">
        <p14:creationId xmlns:p14="http://schemas.microsoft.com/office/powerpoint/2010/main" val="24428623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7</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7391609" y="1785034"/>
            <a:ext cx="8758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600" b="1" dirty="0">
                <a:solidFill>
                  <a:srgbClr val="FFFFFF"/>
                </a:solidFill>
              </a:rPr>
              <a:t>SRS</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96381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7" name="图片 6" descr="TouristALL">
            <a:extLst>
              <a:ext uri="{FF2B5EF4-FFF2-40B4-BE49-F238E27FC236}">
                <a16:creationId xmlns:a16="http://schemas.microsoft.com/office/drawing/2014/main" id="{DAEA28C9-915A-4762-BEF2-46726E44FA13}"/>
              </a:ext>
            </a:extLst>
          </p:cNvPr>
          <p:cNvPicPr/>
          <p:nvPr/>
        </p:nvPicPr>
        <p:blipFill>
          <a:blip r:embed="rId16"/>
          <a:stretch>
            <a:fillRect/>
          </a:stretch>
        </p:blipFill>
        <p:spPr>
          <a:xfrm>
            <a:off x="3820355" y="1380313"/>
            <a:ext cx="4973320" cy="3615055"/>
          </a:xfrm>
          <a:prstGeom prst="rect">
            <a:avLst/>
          </a:prstGeom>
        </p:spPr>
      </p:pic>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8"/>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9"/>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10"/>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11"/>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12"/>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13"/>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7"/>
          <a:stretch>
            <a:fillRect/>
          </a:stretch>
        </p:blipFill>
        <p:spPr>
          <a:xfrm>
            <a:off x="3883819" y="584200"/>
            <a:ext cx="3513188" cy="6300317"/>
          </a:xfrm>
          <a:prstGeom prst="rect">
            <a:avLst/>
          </a:prstGeom>
        </p:spPr>
      </p:pic>
      <p:pic>
        <p:nvPicPr>
          <p:cNvPr id="17" name="图片 16">
            <a:extLst>
              <a:ext uri="{FF2B5EF4-FFF2-40B4-BE49-F238E27FC236}">
                <a16:creationId xmlns:a16="http://schemas.microsoft.com/office/drawing/2014/main" id="{00DC49CE-73AD-40C4-B9CA-256F57309CC9}"/>
              </a:ext>
            </a:extLst>
          </p:cNvPr>
          <p:cNvPicPr/>
          <p:nvPr/>
        </p:nvPicPr>
        <p:blipFill>
          <a:blip r:embed="rId18">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5086" y="879828"/>
            <a:ext cx="6943766" cy="5978171"/>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项目愿景</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与范围</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容错能力</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系统具有一定的容错和抗干扰能力，在非硬件故障或非通讯故障时，系统能够保证正常运行，并有足够的提示信息帮助用户有效正确地完成任务。</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74166" y="52158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5104677"/>
            <a:ext cx="104676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易用性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系统在工作日期，北京时间凌晨</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点到午夜，系统易用性应该达到至少</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95%</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北京时间早上</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点到下午</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8</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点，系统易用性需求至少应该达到</a:t>
            </a: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99%</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33526" y="425060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09504" y="4139477"/>
            <a:ext cx="104676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健壮性</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应用要能够对用户的各类非法输入与非法操作正确组织且响应。</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5" name="图片 4">
            <a:extLst>
              <a:ext uri="{FF2B5EF4-FFF2-40B4-BE49-F238E27FC236}">
                <a16:creationId xmlns:a16="http://schemas.microsoft.com/office/drawing/2014/main" id="{3E8E13A7-B3A0-4A8A-B1AA-A5059D1D4FE3}"/>
              </a:ext>
            </a:extLst>
          </p:cNvPr>
          <p:cNvPicPr>
            <a:picLocks noChangeAspect="1"/>
          </p:cNvPicPr>
          <p:nvPr/>
        </p:nvPicPr>
        <p:blipFill>
          <a:blip r:embed="rId8"/>
          <a:stretch>
            <a:fillRect/>
          </a:stretch>
        </p:blipFill>
        <p:spPr>
          <a:xfrm>
            <a:off x="218940" y="1114518"/>
            <a:ext cx="5647323" cy="5691966"/>
          </a:xfrm>
          <a:prstGeom prst="rect">
            <a:avLst/>
          </a:prstGeom>
        </p:spPr>
      </p:pic>
      <p:pic>
        <p:nvPicPr>
          <p:cNvPr id="7" name="图片 6">
            <a:extLst>
              <a:ext uri="{FF2B5EF4-FFF2-40B4-BE49-F238E27FC236}">
                <a16:creationId xmlns:a16="http://schemas.microsoft.com/office/drawing/2014/main" id="{1198D3CC-A46D-4C7F-8ACF-B27C7F3709D7}"/>
              </a:ext>
            </a:extLst>
          </p:cNvPr>
          <p:cNvPicPr>
            <a:picLocks noChangeAspect="1"/>
          </p:cNvPicPr>
          <p:nvPr/>
        </p:nvPicPr>
        <p:blipFill>
          <a:blip r:embed="rId9"/>
          <a:stretch>
            <a:fillRect/>
          </a:stretch>
        </p:blipFill>
        <p:spPr>
          <a:xfrm>
            <a:off x="1101143" y="1043810"/>
            <a:ext cx="5079736" cy="5753015"/>
          </a:xfrm>
          <a:prstGeom prst="rect">
            <a:avLst/>
          </a:prstGeom>
        </p:spPr>
      </p:pic>
      <p:pic>
        <p:nvPicPr>
          <p:cNvPr id="9" name="图片 8">
            <a:extLst>
              <a:ext uri="{FF2B5EF4-FFF2-40B4-BE49-F238E27FC236}">
                <a16:creationId xmlns:a16="http://schemas.microsoft.com/office/drawing/2014/main" id="{036852AA-4367-4A76-B0D5-919F4D8DB7AF}"/>
              </a:ext>
            </a:extLst>
          </p:cNvPr>
          <p:cNvPicPr>
            <a:picLocks noChangeAspect="1"/>
          </p:cNvPicPr>
          <p:nvPr/>
        </p:nvPicPr>
        <p:blipFill>
          <a:blip r:embed="rId10"/>
          <a:stretch>
            <a:fillRect/>
          </a:stretch>
        </p:blipFill>
        <p:spPr>
          <a:xfrm>
            <a:off x="1970468" y="1112314"/>
            <a:ext cx="6658419" cy="5616005"/>
          </a:xfrm>
          <a:prstGeom prst="rect">
            <a:avLst/>
          </a:prstGeom>
        </p:spPr>
      </p:pic>
      <p:pic>
        <p:nvPicPr>
          <p:cNvPr id="11" name="图片 10">
            <a:extLst>
              <a:ext uri="{FF2B5EF4-FFF2-40B4-BE49-F238E27FC236}">
                <a16:creationId xmlns:a16="http://schemas.microsoft.com/office/drawing/2014/main" id="{0B3A9E5A-FB85-4546-A57D-2A4B6873E40E}"/>
              </a:ext>
            </a:extLst>
          </p:cNvPr>
          <p:cNvPicPr>
            <a:picLocks noChangeAspect="1"/>
          </p:cNvPicPr>
          <p:nvPr/>
        </p:nvPicPr>
        <p:blipFill>
          <a:blip r:embed="rId11"/>
          <a:stretch>
            <a:fillRect/>
          </a:stretch>
        </p:blipFill>
        <p:spPr>
          <a:xfrm>
            <a:off x="3042601" y="1148382"/>
            <a:ext cx="4992256" cy="5709618"/>
          </a:xfrm>
          <a:prstGeom prst="rect">
            <a:avLst/>
          </a:prstGeom>
        </p:spPr>
      </p:pic>
      <p:pic>
        <p:nvPicPr>
          <p:cNvPr id="13" name="图片 12">
            <a:extLst>
              <a:ext uri="{FF2B5EF4-FFF2-40B4-BE49-F238E27FC236}">
                <a16:creationId xmlns:a16="http://schemas.microsoft.com/office/drawing/2014/main" id="{C9C4A6B6-F6DB-4841-92CA-8E5A29874F0E}"/>
              </a:ext>
            </a:extLst>
          </p:cNvPr>
          <p:cNvPicPr>
            <a:picLocks noChangeAspect="1"/>
          </p:cNvPicPr>
          <p:nvPr/>
        </p:nvPicPr>
        <p:blipFill>
          <a:blip r:embed="rId12"/>
          <a:stretch>
            <a:fillRect/>
          </a:stretch>
        </p:blipFill>
        <p:spPr>
          <a:xfrm>
            <a:off x="4011768" y="1043808"/>
            <a:ext cx="7348801" cy="558593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云服务器：阿里云服务器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数据库服务：</a:t>
            </a:r>
            <a:r>
              <a:rPr lang="en-US" altLang="zh-CN" sz="1800" dirty="0">
                <a:solidFill>
                  <a:srgbClr val="000000"/>
                </a:solidFill>
                <a:latin typeface="黑体" panose="02010609060101010101" pitchFamily="49" charset="-122"/>
                <a:ea typeface="黑体" panose="02010609060101010101" pitchFamily="49" charset="-122"/>
              </a:rPr>
              <a:t>MySQL</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a:effectLst/>
                        </a:rPr>
                        <a:t>处理器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p>
        </p:txBody>
      </p:sp>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软件规格说明书文档</a:t>
            </a:r>
          </a:p>
        </p:txBody>
      </p:sp>
    </p:spTree>
    <p:extLst>
      <p:ext uri="{BB962C8B-B14F-4D97-AF65-F5344CB8AC3E}">
        <p14:creationId xmlns:p14="http://schemas.microsoft.com/office/powerpoint/2010/main" val="38092987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8</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测试用例</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58531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12FBF-60E1-462F-B47E-094C8D347E0A}"/>
              </a:ext>
            </a:extLst>
          </p:cNvPr>
          <p:cNvPicPr>
            <a:picLocks noChangeAspect="1"/>
          </p:cNvPicPr>
          <p:nvPr/>
        </p:nvPicPr>
        <p:blipFill>
          <a:blip r:embed="rId8"/>
          <a:stretch>
            <a:fillRect/>
          </a:stretch>
        </p:blipFill>
        <p:spPr>
          <a:xfrm>
            <a:off x="152526" y="911355"/>
            <a:ext cx="3691009" cy="750020"/>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1340778052"/>
              </p:ext>
            </p:extLst>
          </p:nvPr>
        </p:nvGraphicFramePr>
        <p:xfrm>
          <a:off x="4005329" y="746975"/>
          <a:ext cx="7939825" cy="598868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165764">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16576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165764">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165764">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16576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165764">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165764">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教师已注册</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16576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165764">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639583">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639583">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639583">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639583">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639583">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639583">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88500" y="1341198"/>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9</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用户手册</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971117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93391" y="2128108"/>
            <a:ext cx="10917488" cy="3967162"/>
            <a:chOff x="1298575" y="1335088"/>
            <a:chExt cx="10917488"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9"/>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0"/>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1"/>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2"/>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3"/>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4"/>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5"/>
              </p:custDataLst>
            </p:nvPr>
          </p:nvSpPr>
          <p:spPr bwMode="auto">
            <a:xfrm>
              <a:off x="3602474" y="428986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6"/>
              </p:custDataLst>
            </p:nvPr>
          </p:nvSpPr>
          <p:spPr bwMode="auto">
            <a:xfrm>
              <a:off x="6144691" y="160614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7"/>
              </p:custDataLst>
            </p:nvPr>
          </p:nvSpPr>
          <p:spPr bwMode="auto">
            <a:xfrm>
              <a:off x="6145296" y="253531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8"/>
              </p:custDataLst>
            </p:nvPr>
          </p:nvSpPr>
          <p:spPr bwMode="auto">
            <a:xfrm>
              <a:off x="6144692" y="336629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9"/>
              </p:custDataLst>
            </p:nvPr>
          </p:nvSpPr>
          <p:spPr bwMode="auto">
            <a:xfrm>
              <a:off x="6681186" y="137900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20"/>
              </p:custDataLst>
            </p:nvPr>
          </p:nvSpPr>
          <p:spPr bwMode="auto">
            <a:xfrm>
              <a:off x="6681186" y="233924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21"/>
              </p:custDataLst>
            </p:nvPr>
          </p:nvSpPr>
          <p:spPr bwMode="auto">
            <a:xfrm>
              <a:off x="6681186" y="330799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7"/>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8"/>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64541" y="1458405"/>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088371" y="1428750"/>
            <a:ext cx="2755883"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10</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897802" y="1755556"/>
            <a:ext cx="1527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    其他</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3" name="图片 2">
            <a:extLst>
              <a:ext uri="{FF2B5EF4-FFF2-40B4-BE49-F238E27FC236}">
                <a16:creationId xmlns:a16="http://schemas.microsoft.com/office/drawing/2014/main" id="{09292905-B6B8-4B21-899A-91ABFCB7D38D}"/>
              </a:ext>
            </a:extLst>
          </p:cNvPr>
          <p:cNvPicPr>
            <a:picLocks noChangeAspect="1"/>
          </p:cNvPicPr>
          <p:nvPr/>
        </p:nvPicPr>
        <p:blipFill>
          <a:blip r:embed="rId8"/>
          <a:stretch>
            <a:fillRect/>
          </a:stretch>
        </p:blipFill>
        <p:spPr>
          <a:xfrm>
            <a:off x="85411" y="718364"/>
            <a:ext cx="9618640" cy="5737702"/>
          </a:xfrm>
          <a:prstGeom prst="rect">
            <a:avLst/>
          </a:prstGeom>
        </p:spPr>
      </p:pic>
      <p:pic>
        <p:nvPicPr>
          <p:cNvPr id="5" name="图片 4">
            <a:extLst>
              <a:ext uri="{FF2B5EF4-FFF2-40B4-BE49-F238E27FC236}">
                <a16:creationId xmlns:a16="http://schemas.microsoft.com/office/drawing/2014/main" id="{B8FF1F32-D11D-4FDE-9718-535955AC0543}"/>
              </a:ext>
            </a:extLst>
          </p:cNvPr>
          <p:cNvPicPr>
            <a:picLocks noChangeAspect="1"/>
          </p:cNvPicPr>
          <p:nvPr/>
        </p:nvPicPr>
        <p:blipFill>
          <a:blip r:embed="rId9"/>
          <a:stretch>
            <a:fillRect/>
          </a:stretch>
        </p:blipFill>
        <p:spPr>
          <a:xfrm>
            <a:off x="1775037" y="2542231"/>
            <a:ext cx="10416963" cy="4100003"/>
          </a:xfrm>
          <a:prstGeom prst="rect">
            <a:avLst/>
          </a:prstGeom>
        </p:spPr>
      </p:pic>
    </p:spTree>
    <p:extLst>
      <p:ext uri="{BB962C8B-B14F-4D97-AF65-F5344CB8AC3E}">
        <p14:creationId xmlns:p14="http://schemas.microsoft.com/office/powerpoint/2010/main" val="28741554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会议纪要</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52064673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版本更新和管理</a:t>
            </a:r>
          </a:p>
        </p:txBody>
      </p:sp>
    </p:spTree>
    <p:extLst>
      <p:ext uri="{BB962C8B-B14F-4D97-AF65-F5344CB8AC3E}">
        <p14:creationId xmlns:p14="http://schemas.microsoft.com/office/powerpoint/2010/main" val="14197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组员评分</a:t>
            </a:r>
          </a:p>
        </p:txBody>
      </p:sp>
      <p:pic>
        <p:nvPicPr>
          <p:cNvPr id="3" name="图片 2">
            <a:extLst>
              <a:ext uri="{FF2B5EF4-FFF2-40B4-BE49-F238E27FC236}">
                <a16:creationId xmlns:a16="http://schemas.microsoft.com/office/drawing/2014/main" id="{46B94979-022D-4D82-A971-13E96162EDA4}"/>
              </a:ext>
            </a:extLst>
          </p:cNvPr>
          <p:cNvPicPr>
            <a:picLocks noChangeAspect="1"/>
          </p:cNvPicPr>
          <p:nvPr/>
        </p:nvPicPr>
        <p:blipFill>
          <a:blip r:embed="rId13"/>
          <a:stretch>
            <a:fillRect/>
          </a:stretch>
        </p:blipFill>
        <p:spPr>
          <a:xfrm>
            <a:off x="114708" y="2481944"/>
            <a:ext cx="12192000" cy="3832756"/>
          </a:xfrm>
          <a:prstGeom prst="rect">
            <a:avLst/>
          </a:prstGeom>
        </p:spPr>
      </p:pic>
      <p:sp>
        <p:nvSpPr>
          <p:cNvPr id="13" name="PA_文本框 55">
            <a:extLst>
              <a:ext uri="{FF2B5EF4-FFF2-40B4-BE49-F238E27FC236}">
                <a16:creationId xmlns:a16="http://schemas.microsoft.com/office/drawing/2014/main" id="{8C41D5F4-CBB8-4311-9375-5AE05F4D68E3}"/>
              </a:ext>
            </a:extLst>
          </p:cNvPr>
          <p:cNvSpPr>
            <a:spLocks noChangeArrowheads="1"/>
          </p:cNvSpPr>
          <p:nvPr>
            <p:custDataLst>
              <p:tags r:id="rId6"/>
            </p:custDataLst>
          </p:nvPr>
        </p:nvSpPr>
        <p:spPr bwMode="auto">
          <a:xfrm>
            <a:off x="646060" y="702865"/>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李晓菁：</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95.2</a:t>
            </a:r>
          </a:p>
        </p:txBody>
      </p:sp>
      <p:sp>
        <p:nvSpPr>
          <p:cNvPr id="14" name="PA_文本框 56">
            <a:extLst>
              <a:ext uri="{FF2B5EF4-FFF2-40B4-BE49-F238E27FC236}">
                <a16:creationId xmlns:a16="http://schemas.microsoft.com/office/drawing/2014/main" id="{E88E4CC8-397E-499B-A925-F9EFFB9C10C0}"/>
              </a:ext>
            </a:extLst>
          </p:cNvPr>
          <p:cNvSpPr>
            <a:spLocks noChangeArrowheads="1"/>
          </p:cNvSpPr>
          <p:nvPr>
            <p:custDataLst>
              <p:tags r:id="rId7"/>
            </p:custDataLst>
          </p:nvPr>
        </p:nvSpPr>
        <p:spPr bwMode="auto">
          <a:xfrm>
            <a:off x="3623721" y="702111"/>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曹未：</a:t>
            </a:r>
            <a:r>
              <a:rPr lang="en-US" altLang="zh-CN" b="1" dirty="0">
                <a:solidFill>
                  <a:srgbClr val="6C5B7B"/>
                </a:solidFill>
              </a:rPr>
              <a:t>95.5</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PA_文本框 54">
            <a:extLst>
              <a:ext uri="{FF2B5EF4-FFF2-40B4-BE49-F238E27FC236}">
                <a16:creationId xmlns:a16="http://schemas.microsoft.com/office/drawing/2014/main" id="{F588AA99-4F41-4917-80D6-E2DD6BFFD7B1}"/>
              </a:ext>
            </a:extLst>
          </p:cNvPr>
          <p:cNvSpPr>
            <a:spLocks noChangeArrowheads="1"/>
          </p:cNvSpPr>
          <p:nvPr>
            <p:custDataLst>
              <p:tags r:id="rId8"/>
            </p:custDataLst>
          </p:nvPr>
        </p:nvSpPr>
        <p:spPr bwMode="auto">
          <a:xfrm>
            <a:off x="6210708" y="702111"/>
            <a:ext cx="2680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豆欣童：</a:t>
            </a:r>
            <a:r>
              <a:rPr lang="en-US" altLang="zh-CN" b="1" dirty="0">
                <a:solidFill>
                  <a:srgbClr val="F67280"/>
                </a:solidFill>
              </a:rPr>
              <a:t>95.3</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5">
            <a:extLst>
              <a:ext uri="{FF2B5EF4-FFF2-40B4-BE49-F238E27FC236}">
                <a16:creationId xmlns:a16="http://schemas.microsoft.com/office/drawing/2014/main" id="{5EDD4462-5127-4AEF-AC41-085C8DE3461F}"/>
              </a:ext>
            </a:extLst>
          </p:cNvPr>
          <p:cNvSpPr>
            <a:spLocks noChangeArrowheads="1"/>
          </p:cNvSpPr>
          <p:nvPr>
            <p:custDataLst>
              <p:tags r:id="rId9"/>
            </p:custDataLst>
          </p:nvPr>
        </p:nvSpPr>
        <p:spPr bwMode="auto">
          <a:xfrm>
            <a:off x="646060" y="1344750"/>
            <a:ext cx="2746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王心怡</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95.4</a:t>
            </a:r>
          </a:p>
        </p:txBody>
      </p:sp>
      <p:sp>
        <p:nvSpPr>
          <p:cNvPr id="17" name="PA_文本框 56">
            <a:extLst>
              <a:ext uri="{FF2B5EF4-FFF2-40B4-BE49-F238E27FC236}">
                <a16:creationId xmlns:a16="http://schemas.microsoft.com/office/drawing/2014/main" id="{05C49F1E-0B8C-4EF0-AE5D-8B3674808C70}"/>
              </a:ext>
            </a:extLst>
          </p:cNvPr>
          <p:cNvSpPr>
            <a:spLocks noChangeArrowheads="1"/>
          </p:cNvSpPr>
          <p:nvPr>
            <p:custDataLst>
              <p:tags r:id="rId10"/>
            </p:custDataLst>
          </p:nvPr>
        </p:nvSpPr>
        <p:spPr bwMode="auto">
          <a:xfrm>
            <a:off x="3623720" y="1343242"/>
            <a:ext cx="2271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95.9</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918004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0">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41986" name="PA_矩形 1">
            <a:extLst>
              <a:ext uri="{FF2B5EF4-FFF2-40B4-BE49-F238E27FC236}">
                <a16:creationId xmlns:a16="http://schemas.microsoft.com/office/drawing/2014/main" id="{7EC47EDF-7FD5-4D8A-AFF2-5DCF57E01BBD}"/>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7" name="PA_矩形 2">
            <a:extLst>
              <a:ext uri="{FF2B5EF4-FFF2-40B4-BE49-F238E27FC236}">
                <a16:creationId xmlns:a16="http://schemas.microsoft.com/office/drawing/2014/main" id="{7BD7E145-F192-41E7-9310-8232B94CB867}"/>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8" name="PA_矩形 3">
            <a:extLst>
              <a:ext uri="{FF2B5EF4-FFF2-40B4-BE49-F238E27FC236}">
                <a16:creationId xmlns:a16="http://schemas.microsoft.com/office/drawing/2014/main" id="{E9252018-156D-42DB-B06D-C0BC6AE13292}"/>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89" name="PA_矩形 4">
            <a:extLst>
              <a:ext uri="{FF2B5EF4-FFF2-40B4-BE49-F238E27FC236}">
                <a16:creationId xmlns:a16="http://schemas.microsoft.com/office/drawing/2014/main" id="{A8266310-69E3-42B7-ADEC-DE4A116CDBD4}"/>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1990" name="PA_矩形 9">
            <a:extLst>
              <a:ext uri="{FF2B5EF4-FFF2-40B4-BE49-F238E27FC236}">
                <a16:creationId xmlns:a16="http://schemas.microsoft.com/office/drawing/2014/main" id="{5F43C59D-DBD1-4144-AF66-E42F9C10EDD9}"/>
              </a:ext>
            </a:extLst>
          </p:cNvPr>
          <p:cNvSpPr>
            <a:spLocks noChangeArrowheads="1"/>
          </p:cNvSpPr>
          <p:nvPr>
            <p:custDataLst>
              <p:tags r:id="rId5"/>
            </p:custDataLst>
          </p:nvPr>
        </p:nvSpPr>
        <p:spPr bwMode="auto">
          <a:xfrm>
            <a:off x="1708150" y="76200"/>
            <a:ext cx="4735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Click here to add your title</a:t>
            </a: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1991" name="PA_任意多边形 47">
            <a:extLst>
              <a:ext uri="{FF2B5EF4-FFF2-40B4-BE49-F238E27FC236}">
                <a16:creationId xmlns:a16="http://schemas.microsoft.com/office/drawing/2014/main" id="{F5393280-5CA7-4CE1-9DD4-CF68EBB37279}"/>
              </a:ext>
            </a:extLst>
          </p:cNvPr>
          <p:cNvSpPr>
            <a:spLocks/>
          </p:cNvSpPr>
          <p:nvPr>
            <p:custDataLst>
              <p:tags r:id="rId6"/>
            </p:custDataLst>
          </p:nvPr>
        </p:nvSpPr>
        <p:spPr bwMode="auto">
          <a:xfrm rot="21480000" flipH="1">
            <a:off x="3038475" y="2651125"/>
            <a:ext cx="1901825" cy="1133475"/>
          </a:xfrm>
          <a:custGeom>
            <a:avLst/>
            <a:gdLst>
              <a:gd name="T0" fmla="*/ 0 w 2262142"/>
              <a:gd name="T1" fmla="*/ 0 h 1396256"/>
              <a:gd name="T2" fmla="*/ 44430 w 2262142"/>
              <a:gd name="T3" fmla="*/ 746974 h 1396256"/>
              <a:gd name="T4" fmla="*/ 1344225 w 2262142"/>
              <a:gd name="T5" fmla="*/ 746974 h 1396256"/>
              <a:gd name="T6" fmla="*/ 0 60000 65536"/>
              <a:gd name="T7" fmla="*/ 0 60000 65536"/>
              <a:gd name="T8" fmla="*/ 0 60000 65536"/>
              <a:gd name="T9" fmla="*/ 0 w 2262142"/>
              <a:gd name="T10" fmla="*/ 0 h 1396256"/>
              <a:gd name="T11" fmla="*/ 2262142 w 2262142"/>
              <a:gd name="T12" fmla="*/ 1396256 h 1396256"/>
            </a:gdLst>
            <a:ahLst/>
            <a:cxnLst>
              <a:cxn ang="T6">
                <a:pos x="T0" y="T1"/>
              </a:cxn>
              <a:cxn ang="T7">
                <a:pos x="T2" y="T3"/>
              </a:cxn>
              <a:cxn ang="T8">
                <a:pos x="T4" y="T5"/>
              </a:cxn>
            </a:cxnLst>
            <a:rect l="T9" t="T10" r="T11" b="T12"/>
            <a:pathLst>
              <a:path w="2262142" h="1396256">
                <a:moveTo>
                  <a:pt x="0" y="0"/>
                </a:moveTo>
                <a:lnTo>
                  <a:pt x="74770" y="1396256"/>
                </a:lnTo>
                <a:lnTo>
                  <a:pt x="2262142" y="1396256"/>
                </a:lnTo>
                <a:lnTo>
                  <a:pt x="0" y="0"/>
                </a:lnTo>
                <a:close/>
              </a:path>
            </a:pathLst>
          </a:custGeom>
          <a:solidFill>
            <a:srgbClr val="F34B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2" name="PA_任意多边形 51">
            <a:extLst>
              <a:ext uri="{FF2B5EF4-FFF2-40B4-BE49-F238E27FC236}">
                <a16:creationId xmlns:a16="http://schemas.microsoft.com/office/drawing/2014/main" id="{32ADC768-3740-4057-AA1A-382A1BB4D2F9}"/>
              </a:ext>
            </a:extLst>
          </p:cNvPr>
          <p:cNvSpPr>
            <a:spLocks/>
          </p:cNvSpPr>
          <p:nvPr>
            <p:custDataLst>
              <p:tags r:id="rId7"/>
            </p:custDataLst>
          </p:nvPr>
        </p:nvSpPr>
        <p:spPr bwMode="auto">
          <a:xfrm>
            <a:off x="4895850" y="2625725"/>
            <a:ext cx="1428750" cy="1133475"/>
          </a:xfrm>
          <a:custGeom>
            <a:avLst/>
            <a:gdLst>
              <a:gd name="T0" fmla="*/ 0 w 1699399"/>
              <a:gd name="T1" fmla="*/ 0 h 1344593"/>
              <a:gd name="T2" fmla="*/ 876722 w 1699399"/>
              <a:gd name="T3" fmla="*/ 0 h 1344593"/>
              <a:gd name="T4" fmla="*/ 1009899 w 1699399"/>
              <a:gd name="T5" fmla="*/ 134249 h 1344593"/>
              <a:gd name="T6" fmla="*/ 1009899 w 1699399"/>
              <a:gd name="T7" fmla="*/ 671230 h 1344593"/>
              <a:gd name="T8" fmla="*/ 876722 w 1699399"/>
              <a:gd name="T9" fmla="*/ 805479 h 1344593"/>
              <a:gd name="T10" fmla="*/ 0 w 1699399"/>
              <a:gd name="T11" fmla="*/ 805479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3" name="PA_任意多边形 63">
            <a:extLst>
              <a:ext uri="{FF2B5EF4-FFF2-40B4-BE49-F238E27FC236}">
                <a16:creationId xmlns:a16="http://schemas.microsoft.com/office/drawing/2014/main" id="{34CA39E8-5110-467A-B747-AB2421BC36DF}"/>
              </a:ext>
            </a:extLst>
          </p:cNvPr>
          <p:cNvSpPr>
            <a:spLocks/>
          </p:cNvSpPr>
          <p:nvPr>
            <p:custDataLst>
              <p:tags r:id="rId8"/>
            </p:custDataLst>
          </p:nvPr>
        </p:nvSpPr>
        <p:spPr bwMode="auto">
          <a:xfrm rot="120000" flipH="1" flipV="1">
            <a:off x="3038475" y="3841750"/>
            <a:ext cx="1901825" cy="1128713"/>
          </a:xfrm>
          <a:custGeom>
            <a:avLst/>
            <a:gdLst>
              <a:gd name="T0" fmla="*/ 1901553 w 1901961"/>
              <a:gd name="T1" fmla="*/ 1129087 h 1128526"/>
              <a:gd name="T2" fmla="*/ 62563 w 1901961"/>
              <a:gd name="T3" fmla="*/ 1129087 h 1128526"/>
              <a:gd name="T4" fmla="*/ 0 w 1901961"/>
              <a:gd name="T5" fmla="*/ 290 h 1128526"/>
              <a:gd name="T6" fmla="*/ 8286 w 1901961"/>
              <a:gd name="T7" fmla="*/ 0 h 1128526"/>
              <a:gd name="T8" fmla="*/ 0 60000 65536"/>
              <a:gd name="T9" fmla="*/ 0 60000 65536"/>
              <a:gd name="T10" fmla="*/ 0 60000 65536"/>
              <a:gd name="T11" fmla="*/ 0 60000 65536"/>
              <a:gd name="T12" fmla="*/ 0 w 1901961"/>
              <a:gd name="T13" fmla="*/ 0 h 1128526"/>
              <a:gd name="T14" fmla="*/ 1901961 w 1901961"/>
              <a:gd name="T15" fmla="*/ 1128526 h 1128526"/>
            </a:gdLst>
            <a:ahLst/>
            <a:cxnLst>
              <a:cxn ang="T8">
                <a:pos x="T0" y="T1"/>
              </a:cxn>
              <a:cxn ang="T9">
                <a:pos x="T2" y="T3"/>
              </a:cxn>
              <a:cxn ang="T10">
                <a:pos x="T4" y="T5"/>
              </a:cxn>
              <a:cxn ang="T11">
                <a:pos x="T6" y="T7"/>
              </a:cxn>
            </a:cxnLst>
            <a:rect l="T12" t="T13" r="T14" b="T15"/>
            <a:pathLst>
              <a:path w="1901961" h="1128526">
                <a:moveTo>
                  <a:pt x="1901961" y="1128526"/>
                </a:moveTo>
                <a:lnTo>
                  <a:pt x="62575" y="1128526"/>
                </a:lnTo>
                <a:lnTo>
                  <a:pt x="0" y="290"/>
                </a:lnTo>
                <a:lnTo>
                  <a:pt x="8289" y="0"/>
                </a:lnTo>
                <a:lnTo>
                  <a:pt x="1901961" y="1128526"/>
                </a:lnTo>
                <a:close/>
              </a:path>
            </a:pathLst>
          </a:custGeom>
          <a:solidFill>
            <a:srgbClr val="B24C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4" name="PA_任意多边形 53">
            <a:extLst>
              <a:ext uri="{FF2B5EF4-FFF2-40B4-BE49-F238E27FC236}">
                <a16:creationId xmlns:a16="http://schemas.microsoft.com/office/drawing/2014/main" id="{A3C36F27-6D6E-4B47-BEE9-B438083FCF96}"/>
              </a:ext>
            </a:extLst>
          </p:cNvPr>
          <p:cNvSpPr>
            <a:spLocks/>
          </p:cNvSpPr>
          <p:nvPr>
            <p:custDataLst>
              <p:tags r:id="rId9"/>
            </p:custDataLst>
          </p:nvPr>
        </p:nvSpPr>
        <p:spPr bwMode="auto">
          <a:xfrm flipV="1">
            <a:off x="4878388" y="3867150"/>
            <a:ext cx="1428750" cy="1120775"/>
          </a:xfrm>
          <a:custGeom>
            <a:avLst/>
            <a:gdLst>
              <a:gd name="T0" fmla="*/ 0 w 1699399"/>
              <a:gd name="T1" fmla="*/ 0 h 1344593"/>
              <a:gd name="T2" fmla="*/ 876722 w 1699399"/>
              <a:gd name="T3" fmla="*/ 0 h 1344593"/>
              <a:gd name="T4" fmla="*/ 1009899 w 1699399"/>
              <a:gd name="T5" fmla="*/ 129787 h 1344593"/>
              <a:gd name="T6" fmla="*/ 1009899 w 1699399"/>
              <a:gd name="T7" fmla="*/ 648919 h 1344593"/>
              <a:gd name="T8" fmla="*/ 876722 w 1699399"/>
              <a:gd name="T9" fmla="*/ 778706 h 1344593"/>
              <a:gd name="T10" fmla="*/ 0 w 1699399"/>
              <a:gd name="T11" fmla="*/ 778706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5" name="PA_任意多边形 55">
            <a:extLst>
              <a:ext uri="{FF2B5EF4-FFF2-40B4-BE49-F238E27FC236}">
                <a16:creationId xmlns:a16="http://schemas.microsoft.com/office/drawing/2014/main" id="{B635D84A-964D-49DF-A94C-266CE087EDEB}"/>
              </a:ext>
            </a:extLst>
          </p:cNvPr>
          <p:cNvSpPr>
            <a:spLocks/>
          </p:cNvSpPr>
          <p:nvPr>
            <p:custDataLst>
              <p:tags r:id="rId10"/>
            </p:custDataLst>
          </p:nvPr>
        </p:nvSpPr>
        <p:spPr bwMode="auto">
          <a:xfrm rot="13105210" flipV="1">
            <a:off x="2508250" y="4537075"/>
            <a:ext cx="3000375" cy="879475"/>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594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6" name="PA_任意多边形 56">
            <a:extLst>
              <a:ext uri="{FF2B5EF4-FFF2-40B4-BE49-F238E27FC236}">
                <a16:creationId xmlns:a16="http://schemas.microsoft.com/office/drawing/2014/main" id="{9C7EA7CD-FA6E-4C8B-8B79-D463166ED530}"/>
              </a:ext>
            </a:extLst>
          </p:cNvPr>
          <p:cNvSpPr>
            <a:spLocks/>
          </p:cNvSpPr>
          <p:nvPr>
            <p:custDataLst>
              <p:tags r:id="rId11"/>
            </p:custDataLst>
          </p:nvPr>
        </p:nvSpPr>
        <p:spPr bwMode="auto">
          <a:xfrm flipV="1">
            <a:off x="4878388" y="5114925"/>
            <a:ext cx="1428750" cy="1116013"/>
          </a:xfrm>
          <a:custGeom>
            <a:avLst/>
            <a:gdLst>
              <a:gd name="T0" fmla="*/ 0 w 1699399"/>
              <a:gd name="T1" fmla="*/ 0 h 1344593"/>
              <a:gd name="T2" fmla="*/ 876722 w 1699399"/>
              <a:gd name="T3" fmla="*/ 0 h 1344593"/>
              <a:gd name="T4" fmla="*/ 1009899 w 1699399"/>
              <a:gd name="T5" fmla="*/ 128140 h 1344593"/>
              <a:gd name="T6" fmla="*/ 1009899 w 1699399"/>
              <a:gd name="T7" fmla="*/ 640682 h 1344593"/>
              <a:gd name="T8" fmla="*/ 876722 w 1699399"/>
              <a:gd name="T9" fmla="*/ 768822 h 1344593"/>
              <a:gd name="T10" fmla="*/ 0 w 1699399"/>
              <a:gd name="T11" fmla="*/ 768822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7" name="PA_任意多边形 58">
            <a:extLst>
              <a:ext uri="{FF2B5EF4-FFF2-40B4-BE49-F238E27FC236}">
                <a16:creationId xmlns:a16="http://schemas.microsoft.com/office/drawing/2014/main" id="{529EFC9F-F84E-42AB-BFF6-C809E3A2BF7C}"/>
              </a:ext>
            </a:extLst>
          </p:cNvPr>
          <p:cNvSpPr>
            <a:spLocks/>
          </p:cNvSpPr>
          <p:nvPr>
            <p:custDataLst>
              <p:tags r:id="rId12"/>
            </p:custDataLst>
          </p:nvPr>
        </p:nvSpPr>
        <p:spPr bwMode="auto">
          <a:xfrm rot="8494790">
            <a:off x="2508250" y="2197100"/>
            <a:ext cx="3000375" cy="879475"/>
          </a:xfrm>
          <a:custGeom>
            <a:avLst/>
            <a:gdLst>
              <a:gd name="T0" fmla="*/ 0 w 3567861"/>
              <a:gd name="T1" fmla="*/ 621946 h 1045825"/>
              <a:gd name="T2" fmla="*/ 493315 w 3567861"/>
              <a:gd name="T3" fmla="*/ 0 h 1045825"/>
              <a:gd name="T4" fmla="*/ 2121830 w 3567861"/>
              <a:gd name="T5" fmla="*/ 69376 h 1045825"/>
              <a:gd name="T6" fmla="*/ 0 w 3567861"/>
              <a:gd name="T7" fmla="*/ 621946 h 1045825"/>
              <a:gd name="T8" fmla="*/ 0 60000 65536"/>
              <a:gd name="T9" fmla="*/ 0 60000 65536"/>
              <a:gd name="T10" fmla="*/ 0 60000 65536"/>
              <a:gd name="T11" fmla="*/ 0 60000 65536"/>
              <a:gd name="T12" fmla="*/ 0 w 3567861"/>
              <a:gd name="T13" fmla="*/ 0 h 1045825"/>
              <a:gd name="T14" fmla="*/ 3567861 w 3567861"/>
              <a:gd name="T15" fmla="*/ 1045825 h 1045825"/>
            </a:gdLst>
            <a:ahLst/>
            <a:cxnLst>
              <a:cxn ang="T8">
                <a:pos x="T0" y="T1"/>
              </a:cxn>
              <a:cxn ang="T9">
                <a:pos x="T2" y="T3"/>
              </a:cxn>
              <a:cxn ang="T10">
                <a:pos x="T4" y="T5"/>
              </a:cxn>
              <a:cxn ang="T11">
                <a:pos x="T6" y="T7"/>
              </a:cxn>
            </a:cxnLst>
            <a:rect l="T12" t="T13" r="T14" b="T15"/>
            <a:pathLst>
              <a:path w="3567861" h="1045825">
                <a:moveTo>
                  <a:pt x="0" y="1045825"/>
                </a:moveTo>
                <a:lnTo>
                  <a:pt x="829510" y="0"/>
                </a:lnTo>
                <a:lnTo>
                  <a:pt x="3567861" y="116658"/>
                </a:lnTo>
                <a:cubicBezTo>
                  <a:pt x="2354936" y="465266"/>
                  <a:pt x="1212925" y="697217"/>
                  <a:pt x="0" y="1045825"/>
                </a:cubicBezTo>
                <a:close/>
              </a:path>
            </a:pathLst>
          </a:custGeom>
          <a:solidFill>
            <a:srgbClr val="F588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98" name="PA_任意多边形 59">
            <a:extLst>
              <a:ext uri="{FF2B5EF4-FFF2-40B4-BE49-F238E27FC236}">
                <a16:creationId xmlns:a16="http://schemas.microsoft.com/office/drawing/2014/main" id="{C5D537FA-18EB-4590-8EB7-403EF35EDA35}"/>
              </a:ext>
            </a:extLst>
          </p:cNvPr>
          <p:cNvSpPr>
            <a:spLocks/>
          </p:cNvSpPr>
          <p:nvPr>
            <p:custDataLst>
              <p:tags r:id="rId13"/>
            </p:custDataLst>
          </p:nvPr>
        </p:nvSpPr>
        <p:spPr bwMode="auto">
          <a:xfrm>
            <a:off x="4895850" y="1374775"/>
            <a:ext cx="1428750" cy="1117600"/>
          </a:xfrm>
          <a:custGeom>
            <a:avLst/>
            <a:gdLst>
              <a:gd name="T0" fmla="*/ 0 w 1699399"/>
              <a:gd name="T1" fmla="*/ 0 h 1344593"/>
              <a:gd name="T2" fmla="*/ 876722 w 1699399"/>
              <a:gd name="T3" fmla="*/ 0 h 1344593"/>
              <a:gd name="T4" fmla="*/ 1009899 w 1699399"/>
              <a:gd name="T5" fmla="*/ 128687 h 1344593"/>
              <a:gd name="T6" fmla="*/ 1009899 w 1699399"/>
              <a:gd name="T7" fmla="*/ 643420 h 1344593"/>
              <a:gd name="T8" fmla="*/ 876722 w 1699399"/>
              <a:gd name="T9" fmla="*/ 772107 h 1344593"/>
              <a:gd name="T10" fmla="*/ 0 w 1699399"/>
              <a:gd name="T11" fmla="*/ 772107 h 1344593"/>
              <a:gd name="T12" fmla="*/ 0 60000 65536"/>
              <a:gd name="T13" fmla="*/ 0 60000 65536"/>
              <a:gd name="T14" fmla="*/ 0 60000 65536"/>
              <a:gd name="T15" fmla="*/ 0 60000 65536"/>
              <a:gd name="T16" fmla="*/ 0 60000 65536"/>
              <a:gd name="T17" fmla="*/ 0 60000 65536"/>
              <a:gd name="T18" fmla="*/ 0 w 1699399"/>
              <a:gd name="T19" fmla="*/ 0 h 1344593"/>
              <a:gd name="T20" fmla="*/ 1699399 w 1699399"/>
              <a:gd name="T21" fmla="*/ 1344593 h 1344593"/>
            </a:gdLst>
            <a:ahLst/>
            <a:cxnLst>
              <a:cxn ang="T12">
                <a:pos x="T0" y="T1"/>
              </a:cxn>
              <a:cxn ang="T13">
                <a:pos x="T2" y="T3"/>
              </a:cxn>
              <a:cxn ang="T14">
                <a:pos x="T4" y="T5"/>
              </a:cxn>
              <a:cxn ang="T15">
                <a:pos x="T6" y="T7"/>
              </a:cxn>
              <a:cxn ang="T16">
                <a:pos x="T8" y="T9"/>
              </a:cxn>
              <a:cxn ang="T17">
                <a:pos x="T10" y="T11"/>
              </a:cxn>
            </a:cxnLst>
            <a:rect l="T18" t="T19" r="T20" b="T21"/>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lnTo>
                  <a:pt x="0" y="0"/>
                </a:ln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41999" name="PA_组合 27">
            <a:extLst>
              <a:ext uri="{FF2B5EF4-FFF2-40B4-BE49-F238E27FC236}">
                <a16:creationId xmlns:a16="http://schemas.microsoft.com/office/drawing/2014/main" id="{E421AFE1-873F-4237-8AA9-593B2632DB8A}"/>
              </a:ext>
            </a:extLst>
          </p:cNvPr>
          <p:cNvGrpSpPr>
            <a:grpSpLocks/>
          </p:cNvGrpSpPr>
          <p:nvPr>
            <p:custDataLst>
              <p:tags r:id="rId14"/>
            </p:custDataLst>
          </p:nvPr>
        </p:nvGrpSpPr>
        <p:grpSpPr bwMode="auto">
          <a:xfrm>
            <a:off x="1716088" y="3241675"/>
            <a:ext cx="1368425" cy="1374775"/>
            <a:chOff x="0" y="0"/>
            <a:chExt cx="1375837" cy="1380067"/>
          </a:xfrm>
        </p:grpSpPr>
        <p:grpSp>
          <p:nvGrpSpPr>
            <p:cNvPr id="42008" name="组合 25">
              <a:extLst>
                <a:ext uri="{FF2B5EF4-FFF2-40B4-BE49-F238E27FC236}">
                  <a16:creationId xmlns:a16="http://schemas.microsoft.com/office/drawing/2014/main" id="{3667B5B3-B4C2-4D6E-B083-FEE0F0B9A4F0}"/>
                </a:ext>
              </a:extLst>
            </p:cNvPr>
            <p:cNvGrpSpPr>
              <a:grpSpLocks/>
            </p:cNvGrpSpPr>
            <p:nvPr/>
          </p:nvGrpSpPr>
          <p:grpSpPr bwMode="auto">
            <a:xfrm>
              <a:off x="0" y="0"/>
              <a:ext cx="1375837" cy="1380067"/>
              <a:chOff x="0" y="0"/>
              <a:chExt cx="1375837" cy="1380067"/>
            </a:xfrm>
          </p:grpSpPr>
          <p:sp>
            <p:nvSpPr>
              <p:cNvPr id="42010" name="矩形 11">
                <a:extLst>
                  <a:ext uri="{FF2B5EF4-FFF2-40B4-BE49-F238E27FC236}">
                    <a16:creationId xmlns:a16="http://schemas.microsoft.com/office/drawing/2014/main" id="{5D23F6AB-5A1A-44E9-979A-6570062CEA63}"/>
                  </a:ext>
                </a:extLst>
              </p:cNvPr>
              <p:cNvSpPr>
                <a:spLocks noChangeArrowheads="1"/>
              </p:cNvSpPr>
              <p:nvPr/>
            </p:nvSpPr>
            <p:spPr bwMode="auto">
              <a:xfrm>
                <a:off x="0" y="254000"/>
                <a:ext cx="795866" cy="626533"/>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1" name="矩形 12">
                <a:extLst>
                  <a:ext uri="{FF2B5EF4-FFF2-40B4-BE49-F238E27FC236}">
                    <a16:creationId xmlns:a16="http://schemas.microsoft.com/office/drawing/2014/main" id="{2F26B6FF-3F6A-4924-848A-6B5426A8705F}"/>
                  </a:ext>
                </a:extLst>
              </p:cNvPr>
              <p:cNvSpPr>
                <a:spLocks noChangeArrowheads="1"/>
              </p:cNvSpPr>
              <p:nvPr/>
            </p:nvSpPr>
            <p:spPr bwMode="auto">
              <a:xfrm>
                <a:off x="0" y="0"/>
                <a:ext cx="559857" cy="254000"/>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2" name="矩形 13">
                <a:extLst>
                  <a:ext uri="{FF2B5EF4-FFF2-40B4-BE49-F238E27FC236}">
                    <a16:creationId xmlns:a16="http://schemas.microsoft.com/office/drawing/2014/main" id="{B70F5D39-A67D-4439-9971-A10AEC1BFB2E}"/>
                  </a:ext>
                </a:extLst>
              </p:cNvPr>
              <p:cNvSpPr>
                <a:spLocks noChangeArrowheads="1"/>
              </p:cNvSpPr>
              <p:nvPr/>
            </p:nvSpPr>
            <p:spPr bwMode="auto">
              <a:xfrm>
                <a:off x="829733" y="287867"/>
                <a:ext cx="29540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3" name="任意多边形 18">
                <a:extLst>
                  <a:ext uri="{FF2B5EF4-FFF2-40B4-BE49-F238E27FC236}">
                    <a16:creationId xmlns:a16="http://schemas.microsoft.com/office/drawing/2014/main" id="{4F6310CF-C189-464E-9215-70427C139FF4}"/>
                  </a:ext>
                </a:extLst>
              </p:cNvPr>
              <p:cNvSpPr>
                <a:spLocks/>
              </p:cNvSpPr>
              <p:nvPr/>
            </p:nvSpPr>
            <p:spPr bwMode="auto">
              <a:xfrm>
                <a:off x="1156761" y="143317"/>
                <a:ext cx="219076" cy="839485"/>
              </a:xfrm>
              <a:custGeom>
                <a:avLst/>
                <a:gdLst>
                  <a:gd name="T0" fmla="*/ 226157 w 215619"/>
                  <a:gd name="T1" fmla="*/ 0 h 839485"/>
                  <a:gd name="T2" fmla="*/ 226157 w 215619"/>
                  <a:gd name="T3" fmla="*/ 839485 h 839485"/>
                  <a:gd name="T4" fmla="*/ 0 w 215619"/>
                  <a:gd name="T5" fmla="*/ 691923 h 839485"/>
                  <a:gd name="T6" fmla="*/ 0 w 215619"/>
                  <a:gd name="T7" fmla="*/ 147562 h 839485"/>
                  <a:gd name="T8" fmla="*/ 0 60000 65536"/>
                  <a:gd name="T9" fmla="*/ 0 60000 65536"/>
                  <a:gd name="T10" fmla="*/ 0 60000 65536"/>
                  <a:gd name="T11" fmla="*/ 0 60000 65536"/>
                  <a:gd name="T12" fmla="*/ 0 w 215619"/>
                  <a:gd name="T13" fmla="*/ 0 h 839485"/>
                  <a:gd name="T14" fmla="*/ 215619 w 215619"/>
                  <a:gd name="T15" fmla="*/ 839485 h 839485"/>
                </a:gdLst>
                <a:ahLst/>
                <a:cxnLst>
                  <a:cxn ang="T8">
                    <a:pos x="T0" y="T1"/>
                  </a:cxn>
                  <a:cxn ang="T9">
                    <a:pos x="T2" y="T3"/>
                  </a:cxn>
                  <a:cxn ang="T10">
                    <a:pos x="T4" y="T5"/>
                  </a:cxn>
                  <a:cxn ang="T11">
                    <a:pos x="T6" y="T7"/>
                  </a:cxn>
                </a:cxnLst>
                <a:rect l="T12" t="T13" r="T14" b="T15"/>
                <a:pathLst>
                  <a:path w="215619" h="839485">
                    <a:moveTo>
                      <a:pt x="215619" y="0"/>
                    </a:moveTo>
                    <a:lnTo>
                      <a:pt x="215619" y="839485"/>
                    </a:lnTo>
                    <a:lnTo>
                      <a:pt x="0" y="691923"/>
                    </a:lnTo>
                    <a:lnTo>
                      <a:pt x="0" y="147562"/>
                    </a:lnTo>
                    <a:lnTo>
                      <a:pt x="215619" y="0"/>
                    </a:lnTo>
                    <a:close/>
                  </a:path>
                </a:pathLst>
              </a:cu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4" name="任意多边形 21">
                <a:extLst>
                  <a:ext uri="{FF2B5EF4-FFF2-40B4-BE49-F238E27FC236}">
                    <a16:creationId xmlns:a16="http://schemas.microsoft.com/office/drawing/2014/main" id="{D3C732FD-54B6-4F5F-9E5F-192DC4A5519E}"/>
                  </a:ext>
                </a:extLst>
              </p:cNvPr>
              <p:cNvSpPr>
                <a:spLocks/>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60000 65536"/>
                  <a:gd name="T17" fmla="*/ 0 60000 65536"/>
                  <a:gd name="T18" fmla="*/ 0 60000 65536"/>
                  <a:gd name="T19" fmla="*/ 0 60000 65536"/>
                  <a:gd name="T20" fmla="*/ 0 60000 65536"/>
                  <a:gd name="T21" fmla="*/ 0 60000 65536"/>
                  <a:gd name="T22" fmla="*/ 0 60000 65536"/>
                  <a:gd name="T23" fmla="*/ 0 60000 65536"/>
                  <a:gd name="T24" fmla="*/ 0 w 431799"/>
                  <a:gd name="T25" fmla="*/ 0 h 558801"/>
                  <a:gd name="T26" fmla="*/ 431799 w 431799"/>
                  <a:gd name="T27" fmla="*/ 558801 h 5588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1799" h="558801">
                    <a:moveTo>
                      <a:pt x="62411" y="80767"/>
                    </a:moveTo>
                    <a:lnTo>
                      <a:pt x="62411" y="478032"/>
                    </a:lnTo>
                    <a:lnTo>
                      <a:pt x="369387" y="478032"/>
                    </a:lnTo>
                    <a:lnTo>
                      <a:pt x="369387" y="80767"/>
                    </a:lnTo>
                    <a:lnTo>
                      <a:pt x="62411" y="80767"/>
                    </a:lnTo>
                    <a:close/>
                    <a:moveTo>
                      <a:pt x="0" y="0"/>
                    </a:moveTo>
                    <a:lnTo>
                      <a:pt x="431799" y="0"/>
                    </a:lnTo>
                    <a:lnTo>
                      <a:pt x="431799" y="558801"/>
                    </a:lnTo>
                    <a:lnTo>
                      <a:pt x="0" y="558801"/>
                    </a:lnTo>
                    <a:lnTo>
                      <a:pt x="0" y="0"/>
                    </a:lnTo>
                    <a:close/>
                  </a:path>
                </a:pathLst>
              </a:cu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5" name="椭圆 22">
                <a:extLst>
                  <a:ext uri="{FF2B5EF4-FFF2-40B4-BE49-F238E27FC236}">
                    <a16:creationId xmlns:a16="http://schemas.microsoft.com/office/drawing/2014/main" id="{919D409B-04E7-4229-9D67-67D7A943AE4E}"/>
                  </a:ext>
                </a:extLst>
              </p:cNvPr>
              <p:cNvSpPr>
                <a:spLocks noChangeArrowheads="1"/>
              </p:cNvSpPr>
              <p:nvPr/>
            </p:nvSpPr>
            <p:spPr bwMode="auto">
              <a:xfrm>
                <a:off x="470600" y="1004001"/>
                <a:ext cx="376066" cy="376066"/>
              </a:xfrm>
              <a:prstGeom prst="ellipse">
                <a:avLst/>
              </a:prstGeom>
              <a:solidFill>
                <a:srgbClr val="355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16" name="矩形 23">
                <a:extLst>
                  <a:ext uri="{FF2B5EF4-FFF2-40B4-BE49-F238E27FC236}">
                    <a16:creationId xmlns:a16="http://schemas.microsoft.com/office/drawing/2014/main" id="{E20FEAD9-18E7-4A96-94DA-F8D0C1CDEBF3}"/>
                  </a:ext>
                </a:extLst>
              </p:cNvPr>
              <p:cNvSpPr>
                <a:spLocks noChangeArrowheads="1"/>
              </p:cNvSpPr>
              <p:nvPr/>
            </p:nvSpPr>
            <p:spPr bwMode="auto">
              <a:xfrm>
                <a:off x="476797" y="812801"/>
                <a:ext cx="167786" cy="567266"/>
              </a:xfrm>
              <a:prstGeom prst="rect">
                <a:avLst/>
              </a:prstGeom>
              <a:solidFill>
                <a:srgbClr val="355C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2009" name="椭圆 26">
              <a:extLst>
                <a:ext uri="{FF2B5EF4-FFF2-40B4-BE49-F238E27FC236}">
                  <a16:creationId xmlns:a16="http://schemas.microsoft.com/office/drawing/2014/main" id="{1E4273DB-FB3D-4F18-9A88-1A24CE5CE879}"/>
                </a:ext>
              </a:extLst>
            </p:cNvPr>
            <p:cNvSpPr>
              <a:spLocks noChangeAspect="1" noChangeArrowheads="1"/>
            </p:cNvSpPr>
            <p:nvPr/>
          </p:nvSpPr>
          <p:spPr bwMode="auto">
            <a:xfrm>
              <a:off x="535892" y="1071836"/>
              <a:ext cx="252000" cy="2520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42000" name="PA_文本框 68">
            <a:extLst>
              <a:ext uri="{FF2B5EF4-FFF2-40B4-BE49-F238E27FC236}">
                <a16:creationId xmlns:a16="http://schemas.microsoft.com/office/drawing/2014/main" id="{008D6E31-3B3D-40F7-9B18-797738A1141A}"/>
              </a:ext>
            </a:extLst>
          </p:cNvPr>
          <p:cNvSpPr>
            <a:spLocks noChangeArrowheads="1"/>
          </p:cNvSpPr>
          <p:nvPr>
            <p:custDataLst>
              <p:tags r:id="rId15"/>
            </p:custDataLst>
          </p:nvPr>
        </p:nvSpPr>
        <p:spPr bwMode="auto">
          <a:xfrm>
            <a:off x="6911975" y="1435100"/>
            <a:ext cx="34782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1" name="PA_文本框 69">
            <a:extLst>
              <a:ext uri="{FF2B5EF4-FFF2-40B4-BE49-F238E27FC236}">
                <a16:creationId xmlns:a16="http://schemas.microsoft.com/office/drawing/2014/main" id="{69B9D050-7FAF-4DD8-B56A-AE87AFDCA0A2}"/>
              </a:ext>
            </a:extLst>
          </p:cNvPr>
          <p:cNvSpPr>
            <a:spLocks noChangeArrowheads="1"/>
          </p:cNvSpPr>
          <p:nvPr>
            <p:custDataLst>
              <p:tags r:id="rId16"/>
            </p:custDataLst>
          </p:nvPr>
        </p:nvSpPr>
        <p:spPr bwMode="auto">
          <a:xfrm>
            <a:off x="6911975" y="2632075"/>
            <a:ext cx="34782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2" name="PA_文本框 70">
            <a:extLst>
              <a:ext uri="{FF2B5EF4-FFF2-40B4-BE49-F238E27FC236}">
                <a16:creationId xmlns:a16="http://schemas.microsoft.com/office/drawing/2014/main" id="{0ED6EC22-C47E-416C-87DB-95C8D618DF1E}"/>
              </a:ext>
            </a:extLst>
          </p:cNvPr>
          <p:cNvSpPr>
            <a:spLocks noChangeArrowheads="1"/>
          </p:cNvSpPr>
          <p:nvPr>
            <p:custDataLst>
              <p:tags r:id="rId17"/>
            </p:custDataLst>
          </p:nvPr>
        </p:nvSpPr>
        <p:spPr bwMode="auto">
          <a:xfrm>
            <a:off x="6911975" y="3829050"/>
            <a:ext cx="347821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3" name="PA_文本框 71">
            <a:extLst>
              <a:ext uri="{FF2B5EF4-FFF2-40B4-BE49-F238E27FC236}">
                <a16:creationId xmlns:a16="http://schemas.microsoft.com/office/drawing/2014/main" id="{C4B0D1E3-973D-45F8-8253-F35E696EB30A}"/>
              </a:ext>
            </a:extLst>
          </p:cNvPr>
          <p:cNvSpPr>
            <a:spLocks noChangeArrowheads="1"/>
          </p:cNvSpPr>
          <p:nvPr>
            <p:custDataLst>
              <p:tags r:id="rId18"/>
            </p:custDataLst>
          </p:nvPr>
        </p:nvSpPr>
        <p:spPr bwMode="auto">
          <a:xfrm>
            <a:off x="6911975" y="5040313"/>
            <a:ext cx="34782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YOUR  TITLE</a:t>
            </a:r>
            <a:endParaRPr kumimoji="0" lang="en-US" altLang="zh-CN" sz="1600" b="1" i="0" u="none" strike="noStrike" kern="1200" cap="none" spc="0" normalizeH="0" baseline="0" noProof="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Click here to add  you to the</a:t>
            </a:r>
            <a:endParaRPr kumimoji="0" lang="zh-CN" altLang="en-US"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center of the narrative thought</a:t>
            </a:r>
            <a:endPar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4" name="PA_文本框 10">
            <a:extLst>
              <a:ext uri="{FF2B5EF4-FFF2-40B4-BE49-F238E27FC236}">
                <a16:creationId xmlns:a16="http://schemas.microsoft.com/office/drawing/2014/main" id="{A2C8103F-7086-433E-93CB-2F7A4D5E3C39}"/>
              </a:ext>
            </a:extLst>
          </p:cNvPr>
          <p:cNvSpPr>
            <a:spLocks noChangeArrowheads="1"/>
          </p:cNvSpPr>
          <p:nvPr>
            <p:custDataLst>
              <p:tags r:id="rId19"/>
            </p:custDataLst>
          </p:nvPr>
        </p:nvSpPr>
        <p:spPr bwMode="auto">
          <a:xfrm>
            <a:off x="5245100" y="1366838"/>
            <a:ext cx="6953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6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S</a:t>
            </a:r>
            <a:endParaRPr kumimoji="0" lang="zh-CN" altLang="en-US" sz="66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5" name="PA_文本框 37">
            <a:extLst>
              <a:ext uri="{FF2B5EF4-FFF2-40B4-BE49-F238E27FC236}">
                <a16:creationId xmlns:a16="http://schemas.microsoft.com/office/drawing/2014/main" id="{F534F684-F4C6-497C-9443-937A2AC927FF}"/>
              </a:ext>
            </a:extLst>
          </p:cNvPr>
          <p:cNvSpPr>
            <a:spLocks noChangeArrowheads="1"/>
          </p:cNvSpPr>
          <p:nvPr>
            <p:custDataLst>
              <p:tags r:id="rId20"/>
            </p:custDataLst>
          </p:nvPr>
        </p:nvSpPr>
        <p:spPr bwMode="auto">
          <a:xfrm>
            <a:off x="5145088" y="2754313"/>
            <a:ext cx="930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W</a:t>
            </a:r>
            <a:endParaRPr kumimoji="0" lang="zh-CN" altLang="en-US" sz="54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6" name="PA_文本框 38">
            <a:extLst>
              <a:ext uri="{FF2B5EF4-FFF2-40B4-BE49-F238E27FC236}">
                <a16:creationId xmlns:a16="http://schemas.microsoft.com/office/drawing/2014/main" id="{ADBD5FF6-443A-4133-84A0-3993A0837E85}"/>
              </a:ext>
            </a:extLst>
          </p:cNvPr>
          <p:cNvSpPr>
            <a:spLocks noChangeArrowheads="1"/>
          </p:cNvSpPr>
          <p:nvPr>
            <p:custDataLst>
              <p:tags r:id="rId21"/>
            </p:custDataLst>
          </p:nvPr>
        </p:nvSpPr>
        <p:spPr bwMode="auto">
          <a:xfrm>
            <a:off x="5197475" y="3922713"/>
            <a:ext cx="8159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O</a:t>
            </a:r>
            <a:endParaRPr kumimoji="0" lang="zh-CN" altLang="en-US"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2007" name="PA_文本框 39">
            <a:extLst>
              <a:ext uri="{FF2B5EF4-FFF2-40B4-BE49-F238E27FC236}">
                <a16:creationId xmlns:a16="http://schemas.microsoft.com/office/drawing/2014/main" id="{A89F62CC-3AD7-411A-9266-31167AE886B4}"/>
              </a:ext>
            </a:extLst>
          </p:cNvPr>
          <p:cNvSpPr>
            <a:spLocks noChangeArrowheads="1"/>
          </p:cNvSpPr>
          <p:nvPr>
            <p:custDataLst>
              <p:tags r:id="rId22"/>
            </p:custDataLst>
          </p:nvPr>
        </p:nvSpPr>
        <p:spPr bwMode="auto">
          <a:xfrm>
            <a:off x="5275263" y="5210175"/>
            <a:ext cx="665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T</a:t>
            </a:r>
            <a:endParaRPr kumimoji="0" lang="zh-CN" altLang="en-US" sz="60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168774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41986"/>
                                        </p:tgtEl>
                                        <p:attrNameLst>
                                          <p:attrName>style.visibility</p:attrName>
                                        </p:attrNameLst>
                                      </p:cBhvr>
                                      <p:to>
                                        <p:strVal val="visible"/>
                                      </p:to>
                                    </p:set>
                                    <p:anim to="" calcmode="lin" valueType="num">
                                      <p:cBhvr>
                                        <p:cTn id="7" dur="700" fill="hold">
                                          <p:stCondLst>
                                            <p:cond delay="0"/>
                                          </p:stCondLst>
                                        </p:cTn>
                                        <p:tgtEl>
                                          <p:spTgt spid="41986"/>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41986"/>
                                        </p:tgtEl>
                                      </p:cBhvr>
                                    </p:animEffect>
                                  </p:childTnLst>
                                </p:cTn>
                              </p:par>
                              <p:par>
                                <p:cTn id="9" presetID="0" presetClass="entr" presetSubtype="0" fill="hold" grpId="0" nodeType="withEffect">
                                  <p:stCondLst>
                                    <p:cond delay="0"/>
                                  </p:stCondLst>
                                  <p:iterate type="lt">
                                    <p:tmPct val="10000"/>
                                  </p:iterate>
                                  <p:childTnLst>
                                    <p:set>
                                      <p:cBhvr>
                                        <p:cTn id="10" dur="700" fill="hold">
                                          <p:stCondLst>
                                            <p:cond delay="0"/>
                                          </p:stCondLst>
                                        </p:cTn>
                                        <p:tgtEl>
                                          <p:spTgt spid="41987"/>
                                        </p:tgtEl>
                                        <p:attrNameLst>
                                          <p:attrName>style.visibility</p:attrName>
                                        </p:attrNameLst>
                                      </p:cBhvr>
                                      <p:to>
                                        <p:strVal val="visible"/>
                                      </p:to>
                                    </p:set>
                                    <p:anim to="" calcmode="lin" valueType="num">
                                      <p:cBhvr>
                                        <p:cTn id="11" dur="700" fill="hold">
                                          <p:stCondLst>
                                            <p:cond delay="0"/>
                                          </p:stCondLst>
                                        </p:cTn>
                                        <p:tgtEl>
                                          <p:spTgt spid="41987"/>
                                        </p:tgtEl>
                                        <p:attrNameLst>
                                          <p:attrName>ppt_x</p:attrName>
                                        </p:attrNameLst>
                                      </p:cBhvr>
                                      <p:tavLst>
                                        <p:tav tm="0" fmla="#ppt_x-#ppt_w*((1.5-1.5*$)^3-(1.5-1.5*$)^2)">
                                          <p:val>
                                            <p:strVal val="0"/>
                                          </p:val>
                                        </p:tav>
                                        <p:tav tm="100000">
                                          <p:val>
                                            <p:strVal val="1"/>
                                          </p:val>
                                        </p:tav>
                                      </p:tavLst>
                                    </p:anim>
                                    <p:animEffect filter="fade">
                                      <p:cBhvr>
                                        <p:cTn id="12" dur="700">
                                          <p:stCondLst>
                                            <p:cond delay="0"/>
                                          </p:stCondLst>
                                        </p:cTn>
                                        <p:tgtEl>
                                          <p:spTgt spid="41987"/>
                                        </p:tgtEl>
                                      </p:cBhvr>
                                    </p:animEffect>
                                  </p:childTnLst>
                                </p:cTn>
                              </p:par>
                              <p:par>
                                <p:cTn id="13" presetID="0" presetClass="entr" presetSubtype="0" fill="hold" grpId="0" nodeType="withEffect">
                                  <p:stCondLst>
                                    <p:cond delay="0"/>
                                  </p:stCondLst>
                                  <p:iterate type="lt">
                                    <p:tmPct val="10000"/>
                                  </p:iterate>
                                  <p:childTnLst>
                                    <p:set>
                                      <p:cBhvr>
                                        <p:cTn id="14" dur="700" fill="hold">
                                          <p:stCondLst>
                                            <p:cond delay="0"/>
                                          </p:stCondLst>
                                        </p:cTn>
                                        <p:tgtEl>
                                          <p:spTgt spid="41988"/>
                                        </p:tgtEl>
                                        <p:attrNameLst>
                                          <p:attrName>style.visibility</p:attrName>
                                        </p:attrNameLst>
                                      </p:cBhvr>
                                      <p:to>
                                        <p:strVal val="visible"/>
                                      </p:to>
                                    </p:set>
                                    <p:anim to="" calcmode="lin" valueType="num">
                                      <p:cBhvr>
                                        <p:cTn id="15" dur="700" fill="hold">
                                          <p:stCondLst>
                                            <p:cond delay="0"/>
                                          </p:stCondLst>
                                        </p:cTn>
                                        <p:tgtEl>
                                          <p:spTgt spid="41988"/>
                                        </p:tgtEl>
                                        <p:attrNameLst>
                                          <p:attrName>ppt_x</p:attrName>
                                        </p:attrNameLst>
                                      </p:cBhvr>
                                      <p:tavLst>
                                        <p:tav tm="0" fmla="#ppt_x-#ppt_w*((1.5-1.5*$)^3-(1.5-1.5*$)^2)">
                                          <p:val>
                                            <p:strVal val="0"/>
                                          </p:val>
                                        </p:tav>
                                        <p:tav tm="100000">
                                          <p:val>
                                            <p:strVal val="1"/>
                                          </p:val>
                                        </p:tav>
                                      </p:tavLst>
                                    </p:anim>
                                    <p:animEffect filter="fade">
                                      <p:cBhvr>
                                        <p:cTn id="16" dur="700">
                                          <p:stCondLst>
                                            <p:cond delay="0"/>
                                          </p:stCondLst>
                                        </p:cTn>
                                        <p:tgtEl>
                                          <p:spTgt spid="41988"/>
                                        </p:tgtEl>
                                      </p:cBhvr>
                                    </p:animEffect>
                                  </p:childTnLst>
                                </p:cTn>
                              </p:par>
                              <p:par>
                                <p:cTn id="17" presetID="0" presetClass="entr" presetSubtype="0" fill="hold" grpId="0" nodeType="withEffect">
                                  <p:stCondLst>
                                    <p:cond delay="0"/>
                                  </p:stCondLst>
                                  <p:iterate type="lt">
                                    <p:tmPct val="10000"/>
                                  </p:iterate>
                                  <p:childTnLst>
                                    <p:set>
                                      <p:cBhvr>
                                        <p:cTn id="18" dur="700" fill="hold">
                                          <p:stCondLst>
                                            <p:cond delay="0"/>
                                          </p:stCondLst>
                                        </p:cTn>
                                        <p:tgtEl>
                                          <p:spTgt spid="41989"/>
                                        </p:tgtEl>
                                        <p:attrNameLst>
                                          <p:attrName>style.visibility</p:attrName>
                                        </p:attrNameLst>
                                      </p:cBhvr>
                                      <p:to>
                                        <p:strVal val="visible"/>
                                      </p:to>
                                    </p:set>
                                    <p:anim to="" calcmode="lin" valueType="num">
                                      <p:cBhvr>
                                        <p:cTn id="19" dur="700" fill="hold">
                                          <p:stCondLst>
                                            <p:cond delay="0"/>
                                          </p:stCondLst>
                                        </p:cTn>
                                        <p:tgtEl>
                                          <p:spTgt spid="41989"/>
                                        </p:tgtEl>
                                        <p:attrNameLst>
                                          <p:attrName>ppt_x</p:attrName>
                                        </p:attrNameLst>
                                      </p:cBhvr>
                                      <p:tavLst>
                                        <p:tav tm="0" fmla="#ppt_x-#ppt_w*((1.5-1.5*$)^3-(1.5-1.5*$)^2)">
                                          <p:val>
                                            <p:strVal val="0"/>
                                          </p:val>
                                        </p:tav>
                                        <p:tav tm="100000">
                                          <p:val>
                                            <p:strVal val="1"/>
                                          </p:val>
                                        </p:tav>
                                      </p:tavLst>
                                    </p:anim>
                                    <p:animEffect filter="fade">
                                      <p:cBhvr>
                                        <p:cTn id="20" dur="700">
                                          <p:stCondLst>
                                            <p:cond delay="0"/>
                                          </p:stCondLst>
                                        </p:cTn>
                                        <p:tgtEl>
                                          <p:spTgt spid="41989"/>
                                        </p:tgtEl>
                                      </p:cBhvr>
                                    </p:animEffect>
                                  </p:childTnLst>
                                </p:cTn>
                              </p:par>
                              <p:par>
                                <p:cTn id="21" presetID="0" presetClass="entr" presetSubtype="0" fill="hold" grpId="0" nodeType="withEffect">
                                  <p:stCondLst>
                                    <p:cond delay="0"/>
                                  </p:stCondLst>
                                  <p:iterate type="lt">
                                    <p:tmPct val="10000"/>
                                  </p:iterate>
                                  <p:childTnLst>
                                    <p:set>
                                      <p:cBhvr>
                                        <p:cTn id="22" dur="700" fill="hold">
                                          <p:stCondLst>
                                            <p:cond delay="0"/>
                                          </p:stCondLst>
                                        </p:cTn>
                                        <p:tgtEl>
                                          <p:spTgt spid="41990"/>
                                        </p:tgtEl>
                                        <p:attrNameLst>
                                          <p:attrName>style.visibility</p:attrName>
                                        </p:attrNameLst>
                                      </p:cBhvr>
                                      <p:to>
                                        <p:strVal val="visible"/>
                                      </p:to>
                                    </p:set>
                                    <p:anim to="" calcmode="lin" valueType="num">
                                      <p:cBhvr>
                                        <p:cTn id="23" dur="700" fill="hold">
                                          <p:stCondLst>
                                            <p:cond delay="0"/>
                                          </p:stCondLst>
                                        </p:cTn>
                                        <p:tgtEl>
                                          <p:spTgt spid="41990"/>
                                        </p:tgtEl>
                                        <p:attrNameLst>
                                          <p:attrName>ppt_x</p:attrName>
                                        </p:attrNameLst>
                                      </p:cBhvr>
                                      <p:tavLst>
                                        <p:tav tm="0" fmla="#ppt_x-#ppt_w*((1.5-1.5*$)^3-(1.5-1.5*$)^2)">
                                          <p:val>
                                            <p:strVal val="0"/>
                                          </p:val>
                                        </p:tav>
                                        <p:tav tm="100000">
                                          <p:val>
                                            <p:strVal val="1"/>
                                          </p:val>
                                        </p:tav>
                                      </p:tavLst>
                                    </p:anim>
                                    <p:animEffect filter="fade">
                                      <p:cBhvr>
                                        <p:cTn id="24" dur="700">
                                          <p:stCondLst>
                                            <p:cond delay="0"/>
                                          </p:stCondLst>
                                        </p:cTn>
                                        <p:tgtEl>
                                          <p:spTgt spid="41990"/>
                                        </p:tgtEl>
                                      </p:cBhvr>
                                    </p:animEffect>
                                  </p:childTnLst>
                                </p:cTn>
                              </p:par>
                              <p:par>
                                <p:cTn id="25" presetID="0" presetClass="entr" presetSubtype="0" fill="hold" grpId="0" nodeType="withEffect">
                                  <p:stCondLst>
                                    <p:cond delay="0"/>
                                  </p:stCondLst>
                                  <p:iterate type="lt">
                                    <p:tmPct val="10000"/>
                                  </p:iterate>
                                  <p:childTnLst>
                                    <p:set>
                                      <p:cBhvr>
                                        <p:cTn id="26" dur="700" fill="hold">
                                          <p:stCondLst>
                                            <p:cond delay="0"/>
                                          </p:stCondLst>
                                        </p:cTn>
                                        <p:tgtEl>
                                          <p:spTgt spid="41991"/>
                                        </p:tgtEl>
                                        <p:attrNameLst>
                                          <p:attrName>style.visibility</p:attrName>
                                        </p:attrNameLst>
                                      </p:cBhvr>
                                      <p:to>
                                        <p:strVal val="visible"/>
                                      </p:to>
                                    </p:set>
                                    <p:anim to="" calcmode="lin" valueType="num">
                                      <p:cBhvr>
                                        <p:cTn id="27" dur="700" fill="hold">
                                          <p:stCondLst>
                                            <p:cond delay="0"/>
                                          </p:stCondLst>
                                        </p:cTn>
                                        <p:tgtEl>
                                          <p:spTgt spid="41991"/>
                                        </p:tgtEl>
                                        <p:attrNameLst>
                                          <p:attrName>ppt_x</p:attrName>
                                        </p:attrNameLst>
                                      </p:cBhvr>
                                      <p:tavLst>
                                        <p:tav tm="0" fmla="#ppt_x-#ppt_w*((1.5-1.5*$)^3-(1.5-1.5*$)^2)">
                                          <p:val>
                                            <p:strVal val="0"/>
                                          </p:val>
                                        </p:tav>
                                        <p:tav tm="100000">
                                          <p:val>
                                            <p:strVal val="1"/>
                                          </p:val>
                                        </p:tav>
                                      </p:tavLst>
                                    </p:anim>
                                    <p:animEffect filter="fade">
                                      <p:cBhvr>
                                        <p:cTn id="28" dur="700">
                                          <p:stCondLst>
                                            <p:cond delay="0"/>
                                          </p:stCondLst>
                                        </p:cTn>
                                        <p:tgtEl>
                                          <p:spTgt spid="41991"/>
                                        </p:tgtEl>
                                      </p:cBhvr>
                                    </p:animEffect>
                                  </p:childTnLst>
                                </p:cTn>
                              </p:par>
                              <p:par>
                                <p:cTn id="29" presetID="0" presetClass="entr" presetSubtype="0" fill="hold" grpId="0" nodeType="withEffect">
                                  <p:stCondLst>
                                    <p:cond delay="0"/>
                                  </p:stCondLst>
                                  <p:iterate type="lt">
                                    <p:tmPct val="10000"/>
                                  </p:iterate>
                                  <p:childTnLst>
                                    <p:set>
                                      <p:cBhvr>
                                        <p:cTn id="30" dur="700" fill="hold">
                                          <p:stCondLst>
                                            <p:cond delay="0"/>
                                          </p:stCondLst>
                                        </p:cTn>
                                        <p:tgtEl>
                                          <p:spTgt spid="41992"/>
                                        </p:tgtEl>
                                        <p:attrNameLst>
                                          <p:attrName>style.visibility</p:attrName>
                                        </p:attrNameLst>
                                      </p:cBhvr>
                                      <p:to>
                                        <p:strVal val="visible"/>
                                      </p:to>
                                    </p:set>
                                    <p:anim to="" calcmode="lin" valueType="num">
                                      <p:cBhvr>
                                        <p:cTn id="31" dur="700" fill="hold">
                                          <p:stCondLst>
                                            <p:cond delay="0"/>
                                          </p:stCondLst>
                                        </p:cTn>
                                        <p:tgtEl>
                                          <p:spTgt spid="41992"/>
                                        </p:tgtEl>
                                        <p:attrNameLst>
                                          <p:attrName>ppt_x</p:attrName>
                                        </p:attrNameLst>
                                      </p:cBhvr>
                                      <p:tavLst>
                                        <p:tav tm="0" fmla="#ppt_x-#ppt_w*((1.5-1.5*$)^3-(1.5-1.5*$)^2)">
                                          <p:val>
                                            <p:strVal val="0"/>
                                          </p:val>
                                        </p:tav>
                                        <p:tav tm="100000">
                                          <p:val>
                                            <p:strVal val="1"/>
                                          </p:val>
                                        </p:tav>
                                      </p:tavLst>
                                    </p:anim>
                                    <p:animEffect filter="fade">
                                      <p:cBhvr>
                                        <p:cTn id="32" dur="700">
                                          <p:stCondLst>
                                            <p:cond delay="0"/>
                                          </p:stCondLst>
                                        </p:cTn>
                                        <p:tgtEl>
                                          <p:spTgt spid="41992"/>
                                        </p:tgtEl>
                                      </p:cBhvr>
                                    </p:animEffect>
                                  </p:childTnLst>
                                </p:cTn>
                              </p:par>
                              <p:par>
                                <p:cTn id="33" presetID="0" presetClass="entr" presetSubtype="0" fill="hold" grpId="0" nodeType="withEffect">
                                  <p:stCondLst>
                                    <p:cond delay="0"/>
                                  </p:stCondLst>
                                  <p:iterate type="lt">
                                    <p:tmPct val="10000"/>
                                  </p:iterate>
                                  <p:childTnLst>
                                    <p:set>
                                      <p:cBhvr>
                                        <p:cTn id="34" dur="700" fill="hold">
                                          <p:stCondLst>
                                            <p:cond delay="0"/>
                                          </p:stCondLst>
                                        </p:cTn>
                                        <p:tgtEl>
                                          <p:spTgt spid="41993"/>
                                        </p:tgtEl>
                                        <p:attrNameLst>
                                          <p:attrName>style.visibility</p:attrName>
                                        </p:attrNameLst>
                                      </p:cBhvr>
                                      <p:to>
                                        <p:strVal val="visible"/>
                                      </p:to>
                                    </p:set>
                                    <p:anim to="" calcmode="lin" valueType="num">
                                      <p:cBhvr>
                                        <p:cTn id="35" dur="700" fill="hold">
                                          <p:stCondLst>
                                            <p:cond delay="0"/>
                                          </p:stCondLst>
                                        </p:cTn>
                                        <p:tgtEl>
                                          <p:spTgt spid="41993"/>
                                        </p:tgtEl>
                                        <p:attrNameLst>
                                          <p:attrName>ppt_x</p:attrName>
                                        </p:attrNameLst>
                                      </p:cBhvr>
                                      <p:tavLst>
                                        <p:tav tm="0" fmla="#ppt_x-#ppt_w*((1.5-1.5*$)^3-(1.5-1.5*$)^2)">
                                          <p:val>
                                            <p:strVal val="0"/>
                                          </p:val>
                                        </p:tav>
                                        <p:tav tm="100000">
                                          <p:val>
                                            <p:strVal val="1"/>
                                          </p:val>
                                        </p:tav>
                                      </p:tavLst>
                                    </p:anim>
                                    <p:animEffect filter="fade">
                                      <p:cBhvr>
                                        <p:cTn id="36" dur="700">
                                          <p:stCondLst>
                                            <p:cond delay="0"/>
                                          </p:stCondLst>
                                        </p:cTn>
                                        <p:tgtEl>
                                          <p:spTgt spid="41993"/>
                                        </p:tgtEl>
                                      </p:cBhvr>
                                    </p:animEffect>
                                  </p:childTnLst>
                                </p:cTn>
                              </p:par>
                              <p:par>
                                <p:cTn id="37" presetID="0" presetClass="entr" presetSubtype="0" fill="hold" grpId="0" nodeType="withEffect">
                                  <p:stCondLst>
                                    <p:cond delay="0"/>
                                  </p:stCondLst>
                                  <p:iterate type="lt">
                                    <p:tmPct val="10000"/>
                                  </p:iterate>
                                  <p:childTnLst>
                                    <p:set>
                                      <p:cBhvr>
                                        <p:cTn id="38" dur="700" fill="hold">
                                          <p:stCondLst>
                                            <p:cond delay="0"/>
                                          </p:stCondLst>
                                        </p:cTn>
                                        <p:tgtEl>
                                          <p:spTgt spid="41994"/>
                                        </p:tgtEl>
                                        <p:attrNameLst>
                                          <p:attrName>style.visibility</p:attrName>
                                        </p:attrNameLst>
                                      </p:cBhvr>
                                      <p:to>
                                        <p:strVal val="visible"/>
                                      </p:to>
                                    </p:set>
                                    <p:anim to="" calcmode="lin" valueType="num">
                                      <p:cBhvr>
                                        <p:cTn id="39" dur="700" fill="hold">
                                          <p:stCondLst>
                                            <p:cond delay="0"/>
                                          </p:stCondLst>
                                        </p:cTn>
                                        <p:tgtEl>
                                          <p:spTgt spid="41994"/>
                                        </p:tgtEl>
                                        <p:attrNameLst>
                                          <p:attrName>ppt_x</p:attrName>
                                        </p:attrNameLst>
                                      </p:cBhvr>
                                      <p:tavLst>
                                        <p:tav tm="0" fmla="#ppt_x-#ppt_w*((1.5-1.5*$)^3-(1.5-1.5*$)^2)">
                                          <p:val>
                                            <p:strVal val="0"/>
                                          </p:val>
                                        </p:tav>
                                        <p:tav tm="100000">
                                          <p:val>
                                            <p:strVal val="1"/>
                                          </p:val>
                                        </p:tav>
                                      </p:tavLst>
                                    </p:anim>
                                    <p:animEffect filter="fade">
                                      <p:cBhvr>
                                        <p:cTn id="40" dur="700">
                                          <p:stCondLst>
                                            <p:cond delay="0"/>
                                          </p:stCondLst>
                                        </p:cTn>
                                        <p:tgtEl>
                                          <p:spTgt spid="41994"/>
                                        </p:tgtEl>
                                      </p:cBhvr>
                                    </p:animEffect>
                                  </p:childTnLst>
                                </p:cTn>
                              </p:par>
                              <p:par>
                                <p:cTn id="41" presetID="0" presetClass="entr" presetSubtype="0" fill="hold" grpId="0" nodeType="withEffect">
                                  <p:stCondLst>
                                    <p:cond delay="0"/>
                                  </p:stCondLst>
                                  <p:iterate type="lt">
                                    <p:tmPct val="10000"/>
                                  </p:iterate>
                                  <p:childTnLst>
                                    <p:set>
                                      <p:cBhvr>
                                        <p:cTn id="42" dur="700" fill="hold">
                                          <p:stCondLst>
                                            <p:cond delay="0"/>
                                          </p:stCondLst>
                                        </p:cTn>
                                        <p:tgtEl>
                                          <p:spTgt spid="41995"/>
                                        </p:tgtEl>
                                        <p:attrNameLst>
                                          <p:attrName>style.visibility</p:attrName>
                                        </p:attrNameLst>
                                      </p:cBhvr>
                                      <p:to>
                                        <p:strVal val="visible"/>
                                      </p:to>
                                    </p:set>
                                    <p:anim to="" calcmode="lin" valueType="num">
                                      <p:cBhvr>
                                        <p:cTn id="43" dur="700" fill="hold">
                                          <p:stCondLst>
                                            <p:cond delay="0"/>
                                          </p:stCondLst>
                                        </p:cTn>
                                        <p:tgtEl>
                                          <p:spTgt spid="41995"/>
                                        </p:tgtEl>
                                        <p:attrNameLst>
                                          <p:attrName>ppt_x</p:attrName>
                                        </p:attrNameLst>
                                      </p:cBhvr>
                                      <p:tavLst>
                                        <p:tav tm="0" fmla="#ppt_x-#ppt_w*((1.5-1.5*$)^3-(1.5-1.5*$)^2)">
                                          <p:val>
                                            <p:strVal val="0"/>
                                          </p:val>
                                        </p:tav>
                                        <p:tav tm="100000">
                                          <p:val>
                                            <p:strVal val="1"/>
                                          </p:val>
                                        </p:tav>
                                      </p:tavLst>
                                    </p:anim>
                                    <p:animEffect filter="fade">
                                      <p:cBhvr>
                                        <p:cTn id="44" dur="700">
                                          <p:stCondLst>
                                            <p:cond delay="0"/>
                                          </p:stCondLst>
                                        </p:cTn>
                                        <p:tgtEl>
                                          <p:spTgt spid="41995"/>
                                        </p:tgtEl>
                                      </p:cBhvr>
                                    </p:animEffect>
                                  </p:childTnLst>
                                </p:cTn>
                              </p:par>
                              <p:par>
                                <p:cTn id="45" presetID="0" presetClass="entr" presetSubtype="0" fill="hold" grpId="0" nodeType="withEffect">
                                  <p:stCondLst>
                                    <p:cond delay="0"/>
                                  </p:stCondLst>
                                  <p:iterate type="lt">
                                    <p:tmPct val="10000"/>
                                  </p:iterate>
                                  <p:childTnLst>
                                    <p:set>
                                      <p:cBhvr>
                                        <p:cTn id="46" dur="700" fill="hold">
                                          <p:stCondLst>
                                            <p:cond delay="0"/>
                                          </p:stCondLst>
                                        </p:cTn>
                                        <p:tgtEl>
                                          <p:spTgt spid="41996"/>
                                        </p:tgtEl>
                                        <p:attrNameLst>
                                          <p:attrName>style.visibility</p:attrName>
                                        </p:attrNameLst>
                                      </p:cBhvr>
                                      <p:to>
                                        <p:strVal val="visible"/>
                                      </p:to>
                                    </p:set>
                                    <p:anim to="" calcmode="lin" valueType="num">
                                      <p:cBhvr>
                                        <p:cTn id="47" dur="700" fill="hold">
                                          <p:stCondLst>
                                            <p:cond delay="0"/>
                                          </p:stCondLst>
                                        </p:cTn>
                                        <p:tgtEl>
                                          <p:spTgt spid="41996"/>
                                        </p:tgtEl>
                                        <p:attrNameLst>
                                          <p:attrName>ppt_x</p:attrName>
                                        </p:attrNameLst>
                                      </p:cBhvr>
                                      <p:tavLst>
                                        <p:tav tm="0" fmla="#ppt_x-#ppt_w*((1.5-1.5*$)^3-(1.5-1.5*$)^2)">
                                          <p:val>
                                            <p:strVal val="0"/>
                                          </p:val>
                                        </p:tav>
                                        <p:tav tm="100000">
                                          <p:val>
                                            <p:strVal val="1"/>
                                          </p:val>
                                        </p:tav>
                                      </p:tavLst>
                                    </p:anim>
                                    <p:animEffect filter="fade">
                                      <p:cBhvr>
                                        <p:cTn id="48" dur="700">
                                          <p:stCondLst>
                                            <p:cond delay="0"/>
                                          </p:stCondLst>
                                        </p:cTn>
                                        <p:tgtEl>
                                          <p:spTgt spid="41996"/>
                                        </p:tgtEl>
                                      </p:cBhvr>
                                    </p:animEffect>
                                  </p:childTnLst>
                                </p:cTn>
                              </p:par>
                              <p:par>
                                <p:cTn id="49" presetID="0" presetClass="entr" presetSubtype="0" fill="hold" grpId="0" nodeType="withEffect">
                                  <p:stCondLst>
                                    <p:cond delay="0"/>
                                  </p:stCondLst>
                                  <p:iterate type="lt">
                                    <p:tmPct val="10000"/>
                                  </p:iterate>
                                  <p:childTnLst>
                                    <p:set>
                                      <p:cBhvr>
                                        <p:cTn id="50" dur="700" fill="hold">
                                          <p:stCondLst>
                                            <p:cond delay="0"/>
                                          </p:stCondLst>
                                        </p:cTn>
                                        <p:tgtEl>
                                          <p:spTgt spid="41997"/>
                                        </p:tgtEl>
                                        <p:attrNameLst>
                                          <p:attrName>style.visibility</p:attrName>
                                        </p:attrNameLst>
                                      </p:cBhvr>
                                      <p:to>
                                        <p:strVal val="visible"/>
                                      </p:to>
                                    </p:set>
                                    <p:anim to="" calcmode="lin" valueType="num">
                                      <p:cBhvr>
                                        <p:cTn id="51" dur="700" fill="hold">
                                          <p:stCondLst>
                                            <p:cond delay="0"/>
                                          </p:stCondLst>
                                        </p:cTn>
                                        <p:tgtEl>
                                          <p:spTgt spid="41997"/>
                                        </p:tgtEl>
                                        <p:attrNameLst>
                                          <p:attrName>ppt_x</p:attrName>
                                        </p:attrNameLst>
                                      </p:cBhvr>
                                      <p:tavLst>
                                        <p:tav tm="0" fmla="#ppt_x-#ppt_w*((1.5-1.5*$)^3-(1.5-1.5*$)^2)">
                                          <p:val>
                                            <p:strVal val="0"/>
                                          </p:val>
                                        </p:tav>
                                        <p:tav tm="100000">
                                          <p:val>
                                            <p:strVal val="1"/>
                                          </p:val>
                                        </p:tav>
                                      </p:tavLst>
                                    </p:anim>
                                    <p:animEffect filter="fade">
                                      <p:cBhvr>
                                        <p:cTn id="52" dur="700">
                                          <p:stCondLst>
                                            <p:cond delay="0"/>
                                          </p:stCondLst>
                                        </p:cTn>
                                        <p:tgtEl>
                                          <p:spTgt spid="41997"/>
                                        </p:tgtEl>
                                      </p:cBhvr>
                                    </p:animEffect>
                                  </p:childTnLst>
                                </p:cTn>
                              </p:par>
                              <p:par>
                                <p:cTn id="53" presetID="0" presetClass="entr" presetSubtype="0" fill="hold" grpId="0" nodeType="withEffect">
                                  <p:stCondLst>
                                    <p:cond delay="0"/>
                                  </p:stCondLst>
                                  <p:iterate type="lt">
                                    <p:tmPct val="10000"/>
                                  </p:iterate>
                                  <p:childTnLst>
                                    <p:set>
                                      <p:cBhvr>
                                        <p:cTn id="54" dur="700" fill="hold">
                                          <p:stCondLst>
                                            <p:cond delay="0"/>
                                          </p:stCondLst>
                                        </p:cTn>
                                        <p:tgtEl>
                                          <p:spTgt spid="41998"/>
                                        </p:tgtEl>
                                        <p:attrNameLst>
                                          <p:attrName>style.visibility</p:attrName>
                                        </p:attrNameLst>
                                      </p:cBhvr>
                                      <p:to>
                                        <p:strVal val="visible"/>
                                      </p:to>
                                    </p:set>
                                    <p:anim to="" calcmode="lin" valueType="num">
                                      <p:cBhvr>
                                        <p:cTn id="55" dur="700" fill="hold">
                                          <p:stCondLst>
                                            <p:cond delay="0"/>
                                          </p:stCondLst>
                                        </p:cTn>
                                        <p:tgtEl>
                                          <p:spTgt spid="41998"/>
                                        </p:tgtEl>
                                        <p:attrNameLst>
                                          <p:attrName>ppt_x</p:attrName>
                                        </p:attrNameLst>
                                      </p:cBhvr>
                                      <p:tavLst>
                                        <p:tav tm="0" fmla="#ppt_x-#ppt_w*((1.5-1.5*$)^3-(1.5-1.5*$)^2)">
                                          <p:val>
                                            <p:strVal val="0"/>
                                          </p:val>
                                        </p:tav>
                                        <p:tav tm="100000">
                                          <p:val>
                                            <p:strVal val="1"/>
                                          </p:val>
                                        </p:tav>
                                      </p:tavLst>
                                    </p:anim>
                                    <p:animEffect filter="fade">
                                      <p:cBhvr>
                                        <p:cTn id="56" dur="700">
                                          <p:stCondLst>
                                            <p:cond delay="0"/>
                                          </p:stCondLst>
                                        </p:cTn>
                                        <p:tgtEl>
                                          <p:spTgt spid="41998"/>
                                        </p:tgtEl>
                                      </p:cBhvr>
                                    </p:animEffect>
                                  </p:childTnLst>
                                </p:cTn>
                              </p:par>
                              <p:par>
                                <p:cTn id="57" presetID="0" presetClass="entr" presetSubtype="0" fill="hold" nodeType="withEffect">
                                  <p:stCondLst>
                                    <p:cond delay="0"/>
                                  </p:stCondLst>
                                  <p:childTnLst>
                                    <p:set>
                                      <p:cBhvr>
                                        <p:cTn id="58" dur="700" fill="hold">
                                          <p:stCondLst>
                                            <p:cond delay="0"/>
                                          </p:stCondLst>
                                        </p:cTn>
                                        <p:tgtEl>
                                          <p:spTgt spid="41999"/>
                                        </p:tgtEl>
                                        <p:attrNameLst>
                                          <p:attrName>style.visibility</p:attrName>
                                        </p:attrNameLst>
                                      </p:cBhvr>
                                      <p:to>
                                        <p:strVal val="visible"/>
                                      </p:to>
                                    </p:set>
                                    <p:anim to="" calcmode="lin" valueType="num">
                                      <p:cBhvr>
                                        <p:cTn id="59" dur="700" fill="hold">
                                          <p:stCondLst>
                                            <p:cond delay="0"/>
                                          </p:stCondLst>
                                        </p:cTn>
                                        <p:tgtEl>
                                          <p:spTgt spid="41999"/>
                                        </p:tgtEl>
                                        <p:attrNameLst>
                                          <p:attrName>ppt_x</p:attrName>
                                        </p:attrNameLst>
                                      </p:cBhvr>
                                      <p:tavLst>
                                        <p:tav tm="0" fmla="#ppt_x-#ppt_w*((1.5-1.5*$)^3-(1.5-1.5*$)^2)">
                                          <p:val>
                                            <p:strVal val="0"/>
                                          </p:val>
                                        </p:tav>
                                        <p:tav tm="100000">
                                          <p:val>
                                            <p:strVal val="1"/>
                                          </p:val>
                                        </p:tav>
                                      </p:tavLst>
                                    </p:anim>
                                    <p:animEffect filter="fade">
                                      <p:cBhvr>
                                        <p:cTn id="60" dur="700">
                                          <p:stCondLst>
                                            <p:cond delay="0"/>
                                          </p:stCondLst>
                                        </p:cTn>
                                        <p:tgtEl>
                                          <p:spTgt spid="41999"/>
                                        </p:tgtEl>
                                      </p:cBhvr>
                                    </p:animEffect>
                                  </p:childTnLst>
                                </p:cTn>
                              </p:par>
                              <p:par>
                                <p:cTn id="61" presetID="0" presetClass="entr" presetSubtype="0" fill="hold" grpId="0" nodeType="withEffect">
                                  <p:stCondLst>
                                    <p:cond delay="0"/>
                                  </p:stCondLst>
                                  <p:iterate type="lt">
                                    <p:tmPct val="10000"/>
                                  </p:iterate>
                                  <p:childTnLst>
                                    <p:set>
                                      <p:cBhvr>
                                        <p:cTn id="62" dur="700" fill="hold">
                                          <p:stCondLst>
                                            <p:cond delay="0"/>
                                          </p:stCondLst>
                                        </p:cTn>
                                        <p:tgtEl>
                                          <p:spTgt spid="42000"/>
                                        </p:tgtEl>
                                        <p:attrNameLst>
                                          <p:attrName>style.visibility</p:attrName>
                                        </p:attrNameLst>
                                      </p:cBhvr>
                                      <p:to>
                                        <p:strVal val="visible"/>
                                      </p:to>
                                    </p:set>
                                    <p:anim to="" calcmode="lin" valueType="num">
                                      <p:cBhvr>
                                        <p:cTn id="63" dur="700" fill="hold">
                                          <p:stCondLst>
                                            <p:cond delay="0"/>
                                          </p:stCondLst>
                                        </p:cTn>
                                        <p:tgtEl>
                                          <p:spTgt spid="42000"/>
                                        </p:tgtEl>
                                        <p:attrNameLst>
                                          <p:attrName>ppt_x</p:attrName>
                                        </p:attrNameLst>
                                      </p:cBhvr>
                                      <p:tavLst>
                                        <p:tav tm="0" fmla="#ppt_x-#ppt_w*((1.5-1.5*$)^3-(1.5-1.5*$)^2)">
                                          <p:val>
                                            <p:strVal val="0"/>
                                          </p:val>
                                        </p:tav>
                                        <p:tav tm="100000">
                                          <p:val>
                                            <p:strVal val="1"/>
                                          </p:val>
                                        </p:tav>
                                      </p:tavLst>
                                    </p:anim>
                                    <p:animEffect filter="fade">
                                      <p:cBhvr>
                                        <p:cTn id="64" dur="700">
                                          <p:stCondLst>
                                            <p:cond delay="0"/>
                                          </p:stCondLst>
                                        </p:cTn>
                                        <p:tgtEl>
                                          <p:spTgt spid="42000"/>
                                        </p:tgtEl>
                                      </p:cBhvr>
                                    </p:animEffect>
                                  </p:childTnLst>
                                </p:cTn>
                              </p:par>
                              <p:par>
                                <p:cTn id="65" presetID="0" presetClass="entr" presetSubtype="0" fill="hold" grpId="0" nodeType="withEffect">
                                  <p:stCondLst>
                                    <p:cond delay="0"/>
                                  </p:stCondLst>
                                  <p:iterate type="lt">
                                    <p:tmPct val="10000"/>
                                  </p:iterate>
                                  <p:childTnLst>
                                    <p:set>
                                      <p:cBhvr>
                                        <p:cTn id="66" dur="700" fill="hold">
                                          <p:stCondLst>
                                            <p:cond delay="0"/>
                                          </p:stCondLst>
                                        </p:cTn>
                                        <p:tgtEl>
                                          <p:spTgt spid="42001"/>
                                        </p:tgtEl>
                                        <p:attrNameLst>
                                          <p:attrName>style.visibility</p:attrName>
                                        </p:attrNameLst>
                                      </p:cBhvr>
                                      <p:to>
                                        <p:strVal val="visible"/>
                                      </p:to>
                                    </p:set>
                                    <p:anim to="" calcmode="lin" valueType="num">
                                      <p:cBhvr>
                                        <p:cTn id="67" dur="700" fill="hold">
                                          <p:stCondLst>
                                            <p:cond delay="0"/>
                                          </p:stCondLst>
                                        </p:cTn>
                                        <p:tgtEl>
                                          <p:spTgt spid="42001"/>
                                        </p:tgtEl>
                                        <p:attrNameLst>
                                          <p:attrName>ppt_x</p:attrName>
                                        </p:attrNameLst>
                                      </p:cBhvr>
                                      <p:tavLst>
                                        <p:tav tm="0" fmla="#ppt_x-#ppt_w*((1.5-1.5*$)^3-(1.5-1.5*$)^2)">
                                          <p:val>
                                            <p:strVal val="0"/>
                                          </p:val>
                                        </p:tav>
                                        <p:tav tm="100000">
                                          <p:val>
                                            <p:strVal val="1"/>
                                          </p:val>
                                        </p:tav>
                                      </p:tavLst>
                                    </p:anim>
                                    <p:animEffect filter="fade">
                                      <p:cBhvr>
                                        <p:cTn id="68" dur="700">
                                          <p:stCondLst>
                                            <p:cond delay="0"/>
                                          </p:stCondLst>
                                        </p:cTn>
                                        <p:tgtEl>
                                          <p:spTgt spid="42001"/>
                                        </p:tgtEl>
                                      </p:cBhvr>
                                    </p:animEffect>
                                  </p:childTnLst>
                                </p:cTn>
                              </p:par>
                              <p:par>
                                <p:cTn id="69" presetID="0" presetClass="entr" presetSubtype="0" fill="hold" grpId="0" nodeType="withEffect">
                                  <p:stCondLst>
                                    <p:cond delay="0"/>
                                  </p:stCondLst>
                                  <p:iterate type="lt">
                                    <p:tmPct val="10000"/>
                                  </p:iterate>
                                  <p:childTnLst>
                                    <p:set>
                                      <p:cBhvr>
                                        <p:cTn id="70" dur="700" fill="hold">
                                          <p:stCondLst>
                                            <p:cond delay="0"/>
                                          </p:stCondLst>
                                        </p:cTn>
                                        <p:tgtEl>
                                          <p:spTgt spid="42002"/>
                                        </p:tgtEl>
                                        <p:attrNameLst>
                                          <p:attrName>style.visibility</p:attrName>
                                        </p:attrNameLst>
                                      </p:cBhvr>
                                      <p:to>
                                        <p:strVal val="visible"/>
                                      </p:to>
                                    </p:set>
                                    <p:anim to="" calcmode="lin" valueType="num">
                                      <p:cBhvr>
                                        <p:cTn id="71" dur="700" fill="hold">
                                          <p:stCondLst>
                                            <p:cond delay="0"/>
                                          </p:stCondLst>
                                        </p:cTn>
                                        <p:tgtEl>
                                          <p:spTgt spid="42002"/>
                                        </p:tgtEl>
                                        <p:attrNameLst>
                                          <p:attrName>ppt_x</p:attrName>
                                        </p:attrNameLst>
                                      </p:cBhvr>
                                      <p:tavLst>
                                        <p:tav tm="0" fmla="#ppt_x-#ppt_w*((1.5-1.5*$)^3-(1.5-1.5*$)^2)">
                                          <p:val>
                                            <p:strVal val="0"/>
                                          </p:val>
                                        </p:tav>
                                        <p:tav tm="100000">
                                          <p:val>
                                            <p:strVal val="1"/>
                                          </p:val>
                                        </p:tav>
                                      </p:tavLst>
                                    </p:anim>
                                    <p:animEffect filter="fade">
                                      <p:cBhvr>
                                        <p:cTn id="72" dur="700">
                                          <p:stCondLst>
                                            <p:cond delay="0"/>
                                          </p:stCondLst>
                                        </p:cTn>
                                        <p:tgtEl>
                                          <p:spTgt spid="42002"/>
                                        </p:tgtEl>
                                      </p:cBhvr>
                                    </p:animEffect>
                                  </p:childTnLst>
                                </p:cTn>
                              </p:par>
                              <p:par>
                                <p:cTn id="73" presetID="0" presetClass="entr" presetSubtype="0" fill="hold" grpId="0" nodeType="withEffect">
                                  <p:stCondLst>
                                    <p:cond delay="0"/>
                                  </p:stCondLst>
                                  <p:iterate type="lt">
                                    <p:tmPct val="10000"/>
                                  </p:iterate>
                                  <p:childTnLst>
                                    <p:set>
                                      <p:cBhvr>
                                        <p:cTn id="74" dur="700" fill="hold">
                                          <p:stCondLst>
                                            <p:cond delay="0"/>
                                          </p:stCondLst>
                                        </p:cTn>
                                        <p:tgtEl>
                                          <p:spTgt spid="42003"/>
                                        </p:tgtEl>
                                        <p:attrNameLst>
                                          <p:attrName>style.visibility</p:attrName>
                                        </p:attrNameLst>
                                      </p:cBhvr>
                                      <p:to>
                                        <p:strVal val="visible"/>
                                      </p:to>
                                    </p:set>
                                    <p:anim to="" calcmode="lin" valueType="num">
                                      <p:cBhvr>
                                        <p:cTn id="75" dur="700" fill="hold">
                                          <p:stCondLst>
                                            <p:cond delay="0"/>
                                          </p:stCondLst>
                                        </p:cTn>
                                        <p:tgtEl>
                                          <p:spTgt spid="42003"/>
                                        </p:tgtEl>
                                        <p:attrNameLst>
                                          <p:attrName>ppt_x</p:attrName>
                                        </p:attrNameLst>
                                      </p:cBhvr>
                                      <p:tavLst>
                                        <p:tav tm="0" fmla="#ppt_x-#ppt_w*((1.5-1.5*$)^3-(1.5-1.5*$)^2)">
                                          <p:val>
                                            <p:strVal val="0"/>
                                          </p:val>
                                        </p:tav>
                                        <p:tav tm="100000">
                                          <p:val>
                                            <p:strVal val="1"/>
                                          </p:val>
                                        </p:tav>
                                      </p:tavLst>
                                    </p:anim>
                                    <p:animEffect filter="fade">
                                      <p:cBhvr>
                                        <p:cTn id="76" dur="700">
                                          <p:stCondLst>
                                            <p:cond delay="0"/>
                                          </p:stCondLst>
                                        </p:cTn>
                                        <p:tgtEl>
                                          <p:spTgt spid="42003"/>
                                        </p:tgtEl>
                                      </p:cBhvr>
                                    </p:animEffect>
                                  </p:childTnLst>
                                </p:cTn>
                              </p:par>
                              <p:par>
                                <p:cTn id="77" presetID="0" presetClass="entr" presetSubtype="0" fill="hold" grpId="0" nodeType="withEffect">
                                  <p:stCondLst>
                                    <p:cond delay="0"/>
                                  </p:stCondLst>
                                  <p:iterate type="lt">
                                    <p:tmPct val="10000"/>
                                  </p:iterate>
                                  <p:childTnLst>
                                    <p:set>
                                      <p:cBhvr>
                                        <p:cTn id="78" dur="700" fill="hold">
                                          <p:stCondLst>
                                            <p:cond delay="0"/>
                                          </p:stCondLst>
                                        </p:cTn>
                                        <p:tgtEl>
                                          <p:spTgt spid="42004"/>
                                        </p:tgtEl>
                                        <p:attrNameLst>
                                          <p:attrName>style.visibility</p:attrName>
                                        </p:attrNameLst>
                                      </p:cBhvr>
                                      <p:to>
                                        <p:strVal val="visible"/>
                                      </p:to>
                                    </p:set>
                                    <p:anim to="" calcmode="lin" valueType="num">
                                      <p:cBhvr>
                                        <p:cTn id="79" dur="700" fill="hold">
                                          <p:stCondLst>
                                            <p:cond delay="0"/>
                                          </p:stCondLst>
                                        </p:cTn>
                                        <p:tgtEl>
                                          <p:spTgt spid="42004"/>
                                        </p:tgtEl>
                                        <p:attrNameLst>
                                          <p:attrName>ppt_x</p:attrName>
                                        </p:attrNameLst>
                                      </p:cBhvr>
                                      <p:tavLst>
                                        <p:tav tm="0" fmla="#ppt_x-#ppt_w*((1.5-1.5*$)^3-(1.5-1.5*$)^2)">
                                          <p:val>
                                            <p:strVal val="0"/>
                                          </p:val>
                                        </p:tav>
                                        <p:tav tm="100000">
                                          <p:val>
                                            <p:strVal val="1"/>
                                          </p:val>
                                        </p:tav>
                                      </p:tavLst>
                                    </p:anim>
                                    <p:animEffect filter="fade">
                                      <p:cBhvr>
                                        <p:cTn id="80" dur="700">
                                          <p:stCondLst>
                                            <p:cond delay="0"/>
                                          </p:stCondLst>
                                        </p:cTn>
                                        <p:tgtEl>
                                          <p:spTgt spid="42004"/>
                                        </p:tgtEl>
                                      </p:cBhvr>
                                    </p:animEffect>
                                  </p:childTnLst>
                                </p:cTn>
                              </p:par>
                              <p:par>
                                <p:cTn id="81" presetID="0" presetClass="entr" presetSubtype="0" fill="hold" grpId="0" nodeType="withEffect">
                                  <p:stCondLst>
                                    <p:cond delay="0"/>
                                  </p:stCondLst>
                                  <p:iterate type="lt">
                                    <p:tmPct val="10000"/>
                                  </p:iterate>
                                  <p:childTnLst>
                                    <p:set>
                                      <p:cBhvr>
                                        <p:cTn id="82" dur="700" fill="hold">
                                          <p:stCondLst>
                                            <p:cond delay="0"/>
                                          </p:stCondLst>
                                        </p:cTn>
                                        <p:tgtEl>
                                          <p:spTgt spid="42005"/>
                                        </p:tgtEl>
                                        <p:attrNameLst>
                                          <p:attrName>style.visibility</p:attrName>
                                        </p:attrNameLst>
                                      </p:cBhvr>
                                      <p:to>
                                        <p:strVal val="visible"/>
                                      </p:to>
                                    </p:set>
                                    <p:anim to="" calcmode="lin" valueType="num">
                                      <p:cBhvr>
                                        <p:cTn id="83" dur="700" fill="hold">
                                          <p:stCondLst>
                                            <p:cond delay="0"/>
                                          </p:stCondLst>
                                        </p:cTn>
                                        <p:tgtEl>
                                          <p:spTgt spid="42005"/>
                                        </p:tgtEl>
                                        <p:attrNameLst>
                                          <p:attrName>ppt_x</p:attrName>
                                        </p:attrNameLst>
                                      </p:cBhvr>
                                      <p:tavLst>
                                        <p:tav tm="0" fmla="#ppt_x-#ppt_w*((1.5-1.5*$)^3-(1.5-1.5*$)^2)">
                                          <p:val>
                                            <p:strVal val="0"/>
                                          </p:val>
                                        </p:tav>
                                        <p:tav tm="100000">
                                          <p:val>
                                            <p:strVal val="1"/>
                                          </p:val>
                                        </p:tav>
                                      </p:tavLst>
                                    </p:anim>
                                    <p:animEffect filter="fade">
                                      <p:cBhvr>
                                        <p:cTn id="84" dur="700">
                                          <p:stCondLst>
                                            <p:cond delay="0"/>
                                          </p:stCondLst>
                                        </p:cTn>
                                        <p:tgtEl>
                                          <p:spTgt spid="42005"/>
                                        </p:tgtEl>
                                      </p:cBhvr>
                                    </p:animEffect>
                                  </p:childTnLst>
                                </p:cTn>
                              </p:par>
                              <p:par>
                                <p:cTn id="85" presetID="0" presetClass="entr" presetSubtype="0" fill="hold" grpId="0" nodeType="withEffect">
                                  <p:stCondLst>
                                    <p:cond delay="0"/>
                                  </p:stCondLst>
                                  <p:iterate type="lt">
                                    <p:tmPct val="10000"/>
                                  </p:iterate>
                                  <p:childTnLst>
                                    <p:set>
                                      <p:cBhvr>
                                        <p:cTn id="86" dur="700" fill="hold">
                                          <p:stCondLst>
                                            <p:cond delay="0"/>
                                          </p:stCondLst>
                                        </p:cTn>
                                        <p:tgtEl>
                                          <p:spTgt spid="42006"/>
                                        </p:tgtEl>
                                        <p:attrNameLst>
                                          <p:attrName>style.visibility</p:attrName>
                                        </p:attrNameLst>
                                      </p:cBhvr>
                                      <p:to>
                                        <p:strVal val="visible"/>
                                      </p:to>
                                    </p:set>
                                    <p:anim to="" calcmode="lin" valueType="num">
                                      <p:cBhvr>
                                        <p:cTn id="87" dur="700" fill="hold">
                                          <p:stCondLst>
                                            <p:cond delay="0"/>
                                          </p:stCondLst>
                                        </p:cTn>
                                        <p:tgtEl>
                                          <p:spTgt spid="42006"/>
                                        </p:tgtEl>
                                        <p:attrNameLst>
                                          <p:attrName>ppt_x</p:attrName>
                                        </p:attrNameLst>
                                      </p:cBhvr>
                                      <p:tavLst>
                                        <p:tav tm="0" fmla="#ppt_x-#ppt_w*((1.5-1.5*$)^3-(1.5-1.5*$)^2)">
                                          <p:val>
                                            <p:strVal val="0"/>
                                          </p:val>
                                        </p:tav>
                                        <p:tav tm="100000">
                                          <p:val>
                                            <p:strVal val="1"/>
                                          </p:val>
                                        </p:tav>
                                      </p:tavLst>
                                    </p:anim>
                                    <p:animEffect filter="fade">
                                      <p:cBhvr>
                                        <p:cTn id="88" dur="700">
                                          <p:stCondLst>
                                            <p:cond delay="0"/>
                                          </p:stCondLst>
                                        </p:cTn>
                                        <p:tgtEl>
                                          <p:spTgt spid="42006"/>
                                        </p:tgtEl>
                                      </p:cBhvr>
                                    </p:animEffect>
                                  </p:childTnLst>
                                </p:cTn>
                              </p:par>
                              <p:par>
                                <p:cTn id="89" presetID="0" presetClass="entr" presetSubtype="0" fill="hold" grpId="0" nodeType="withEffect">
                                  <p:stCondLst>
                                    <p:cond delay="0"/>
                                  </p:stCondLst>
                                  <p:iterate type="lt">
                                    <p:tmPct val="10000"/>
                                  </p:iterate>
                                  <p:childTnLst>
                                    <p:set>
                                      <p:cBhvr>
                                        <p:cTn id="90" dur="700" fill="hold">
                                          <p:stCondLst>
                                            <p:cond delay="0"/>
                                          </p:stCondLst>
                                        </p:cTn>
                                        <p:tgtEl>
                                          <p:spTgt spid="42007"/>
                                        </p:tgtEl>
                                        <p:attrNameLst>
                                          <p:attrName>style.visibility</p:attrName>
                                        </p:attrNameLst>
                                      </p:cBhvr>
                                      <p:to>
                                        <p:strVal val="visible"/>
                                      </p:to>
                                    </p:set>
                                    <p:anim to="" calcmode="lin" valueType="num">
                                      <p:cBhvr>
                                        <p:cTn id="91" dur="700" fill="hold">
                                          <p:stCondLst>
                                            <p:cond delay="0"/>
                                          </p:stCondLst>
                                        </p:cTn>
                                        <p:tgtEl>
                                          <p:spTgt spid="42007"/>
                                        </p:tgtEl>
                                        <p:attrNameLst>
                                          <p:attrName>ppt_x</p:attrName>
                                        </p:attrNameLst>
                                      </p:cBhvr>
                                      <p:tavLst>
                                        <p:tav tm="0" fmla="#ppt_x-#ppt_w*((1.5-1.5*$)^3-(1.5-1.5*$)^2)">
                                          <p:val>
                                            <p:strVal val="0"/>
                                          </p:val>
                                        </p:tav>
                                        <p:tav tm="100000">
                                          <p:val>
                                            <p:strVal val="1"/>
                                          </p:val>
                                        </p:tav>
                                      </p:tavLst>
                                    </p:anim>
                                    <p:animEffect filter="fade">
                                      <p:cBhvr>
                                        <p:cTn id="92" dur="700">
                                          <p:stCondLst>
                                            <p:cond delay="0"/>
                                          </p:stCondLst>
                                        </p:cTn>
                                        <p:tgtEl>
                                          <p:spTgt spid="4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animBg="1"/>
      <p:bldP spid="41989" grpId="0" animBg="1"/>
      <p:bldP spid="41990" grpId="0"/>
      <p:bldP spid="41991" grpId="0" animBg="1"/>
      <p:bldP spid="41992" grpId="0" animBg="1"/>
      <p:bldP spid="41993" grpId="0" animBg="1"/>
      <p:bldP spid="41994" grpId="0" animBg="1"/>
      <p:bldP spid="41995" grpId="0" animBg="1"/>
      <p:bldP spid="41996" grpId="0" animBg="1"/>
      <p:bldP spid="41997" grpId="0" animBg="1"/>
      <p:bldP spid="41998" grpId="0" animBg="1"/>
      <p:bldP spid="42000" grpId="0"/>
      <p:bldP spid="42001" grpId="0"/>
      <p:bldP spid="42002" grpId="0"/>
      <p:bldP spid="42003" grpId="0"/>
      <p:bldP spid="42004" grpId="0"/>
      <p:bldP spid="42005" grpId="0"/>
      <p:bldP spid="42006" grpId="0"/>
      <p:bldP spid="42007"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623944" y="1319755"/>
            <a:ext cx="25010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用户群</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和用户代表</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确认</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83437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1877</TotalTime>
  <Words>1990</Words>
  <Application>Microsoft Office PowerPoint</Application>
  <PresentationFormat>宽屏</PresentationFormat>
  <Paragraphs>311</Paragraphs>
  <Slides>48</Slides>
  <Notes>6</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48</vt:i4>
      </vt:variant>
    </vt:vector>
  </HeadingPairs>
  <TitlesOfParts>
    <vt:vector size="6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188</cp:revision>
  <dcterms:created xsi:type="dcterms:W3CDTF">2016-08-30T15:41:43Z</dcterms:created>
  <dcterms:modified xsi:type="dcterms:W3CDTF">2021-05-27T00:16:00Z</dcterms:modified>
</cp:coreProperties>
</file>